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82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CA4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FA482F-9DC2-4EB8-862D-496CA2D94F2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9CD2DC67-C2C1-462E-9EDC-407FB4B04EC5}">
      <dgm:prSet phldrT="[Texte]" custT="1"/>
      <dgm:spPr/>
      <dgm:t>
        <a:bodyPr/>
        <a:lstStyle/>
        <a:p>
          <a:r>
            <a:rPr lang="fr-FR" sz="1800" dirty="0" smtClean="0"/>
            <a:t> </a:t>
          </a:r>
          <a:r>
            <a:rPr lang="fr-FR" sz="1600" dirty="0" smtClean="0"/>
            <a:t>NRT </a:t>
          </a:r>
          <a:r>
            <a:rPr lang="fr-FR" sz="1600" dirty="0" err="1" smtClean="0"/>
            <a:t>Processing</a:t>
          </a:r>
          <a:r>
            <a:rPr lang="fr-FR" sz="1600" dirty="0" smtClean="0"/>
            <a:t>  and  </a:t>
          </a:r>
          <a:r>
            <a:rPr lang="fr-FR" sz="1600" dirty="0" err="1" smtClean="0"/>
            <a:t>feeding</a:t>
          </a:r>
          <a:r>
            <a:rPr lang="fr-FR" sz="1600" dirty="0" smtClean="0"/>
            <a:t>  the web </a:t>
          </a:r>
          <a:r>
            <a:rPr lang="fr-FR" sz="1600" dirty="0" err="1" smtClean="0"/>
            <a:t>wiewer</a:t>
          </a:r>
          <a:endParaRPr lang="fr-FR" sz="1600" dirty="0"/>
        </a:p>
      </dgm:t>
    </dgm:pt>
    <dgm:pt modelId="{6F3F93FF-5825-4D4D-961E-15F312AEEF0D}" type="parTrans" cxnId="{CBAB7BE0-2AAC-45A3-8432-7BE6C1711454}">
      <dgm:prSet/>
      <dgm:spPr/>
      <dgm:t>
        <a:bodyPr/>
        <a:lstStyle/>
        <a:p>
          <a:endParaRPr lang="fr-FR"/>
        </a:p>
      </dgm:t>
    </dgm:pt>
    <dgm:pt modelId="{F08E560E-70CA-4F2D-BF51-62B35040A955}" type="sibTrans" cxnId="{CBAB7BE0-2AAC-45A3-8432-7BE6C1711454}">
      <dgm:prSet/>
      <dgm:spPr/>
      <dgm:t>
        <a:bodyPr/>
        <a:lstStyle/>
        <a:p>
          <a:endParaRPr lang="fr-FR"/>
        </a:p>
      </dgm:t>
    </dgm:pt>
    <dgm:pt modelId="{A953D171-C9A1-4BEB-B6C3-18CF945D4E19}">
      <dgm:prSet phldrT="[Texte]" custT="1"/>
      <dgm:spPr/>
      <dgm:t>
        <a:bodyPr/>
        <a:lstStyle/>
        <a:p>
          <a:r>
            <a:rPr lang="fr-FR" sz="1600" dirty="0" err="1" smtClean="0"/>
            <a:t>Weather</a:t>
          </a:r>
          <a:r>
            <a:rPr lang="fr-FR" sz="1600" dirty="0" smtClean="0"/>
            <a:t> data </a:t>
          </a:r>
          <a:r>
            <a:rPr lang="fr-FR" sz="1600" dirty="0" err="1" smtClean="0"/>
            <a:t>integration</a:t>
          </a:r>
          <a:r>
            <a:rPr lang="fr-FR" sz="1600" dirty="0" smtClean="0"/>
            <a:t> and </a:t>
          </a:r>
          <a:r>
            <a:rPr lang="fr-FR" sz="1600" dirty="0" err="1" smtClean="0"/>
            <a:t>calculation</a:t>
          </a:r>
          <a:r>
            <a:rPr lang="fr-FR" sz="1600" dirty="0" smtClean="0"/>
            <a:t>, </a:t>
          </a:r>
          <a:r>
            <a:rPr lang="fr-FR" sz="1600" dirty="0" err="1" smtClean="0"/>
            <a:t>Climate</a:t>
          </a:r>
          <a:r>
            <a:rPr lang="fr-FR" sz="1600" dirty="0" smtClean="0"/>
            <a:t> data  interpolation,  WOFOST simulation , </a:t>
          </a:r>
          <a:r>
            <a:rPr lang="fr-FR" sz="1600" dirty="0" err="1" smtClean="0"/>
            <a:t>Agregation</a:t>
          </a:r>
          <a:r>
            <a:rPr lang="fr-FR" sz="1600" dirty="0" smtClean="0"/>
            <a:t> and CST</a:t>
          </a:r>
          <a:endParaRPr lang="fr-FR" sz="1600" dirty="0"/>
        </a:p>
      </dgm:t>
    </dgm:pt>
    <dgm:pt modelId="{E5716E72-E733-4BDC-A9A7-E38690843D34}" type="parTrans" cxnId="{48FC75C5-26A6-462B-9EA1-CDE7BB016BA4}">
      <dgm:prSet/>
      <dgm:spPr/>
      <dgm:t>
        <a:bodyPr/>
        <a:lstStyle/>
        <a:p>
          <a:endParaRPr lang="fr-FR"/>
        </a:p>
      </dgm:t>
    </dgm:pt>
    <dgm:pt modelId="{331711F0-EBED-4F66-B513-682BC354D25C}" type="sibTrans" cxnId="{48FC75C5-26A6-462B-9EA1-CDE7BB016BA4}">
      <dgm:prSet/>
      <dgm:spPr/>
      <dgm:t>
        <a:bodyPr/>
        <a:lstStyle/>
        <a:p>
          <a:endParaRPr lang="fr-FR"/>
        </a:p>
      </dgm:t>
    </dgm:pt>
    <dgm:pt modelId="{BBBA6A1B-1FC9-4B58-AB01-6E6ECAC2C374}">
      <dgm:prSet phldrT="[Texte]"/>
      <dgm:spPr/>
      <dgm:t>
        <a:bodyPr/>
        <a:lstStyle/>
        <a:p>
          <a:r>
            <a:rPr lang="fr-FR" dirty="0" smtClean="0"/>
            <a:t>CGMS-MA oracle 11 g R2 Server </a:t>
          </a:r>
          <a:endParaRPr lang="fr-FR" dirty="0"/>
        </a:p>
      </dgm:t>
    </dgm:pt>
    <dgm:pt modelId="{9C2C26ED-EB57-4D48-B62C-6EE465F40638}" type="parTrans" cxnId="{3C00FEFA-593F-4FFE-A208-C1F5D7189C91}">
      <dgm:prSet/>
      <dgm:spPr/>
      <dgm:t>
        <a:bodyPr/>
        <a:lstStyle/>
        <a:p>
          <a:endParaRPr lang="fr-FR"/>
        </a:p>
      </dgm:t>
    </dgm:pt>
    <dgm:pt modelId="{7E6B992B-6D2B-4AE2-B5D5-AFDA759B19A6}" type="sibTrans" cxnId="{3C00FEFA-593F-4FFE-A208-C1F5D7189C91}">
      <dgm:prSet/>
      <dgm:spPr/>
      <dgm:t>
        <a:bodyPr/>
        <a:lstStyle/>
        <a:p>
          <a:endParaRPr lang="fr-FR"/>
        </a:p>
      </dgm:t>
    </dgm:pt>
    <dgm:pt modelId="{0531B404-07F1-44B5-8692-1C13C3665599}" type="pres">
      <dgm:prSet presAssocID="{93FA482F-9DC2-4EB8-862D-496CA2D94F2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B6BA300-3340-4099-959F-522C1E7A270A}" type="pres">
      <dgm:prSet presAssocID="{93FA482F-9DC2-4EB8-862D-496CA2D94F23}" presName="cycle" presStyleCnt="0"/>
      <dgm:spPr/>
    </dgm:pt>
    <dgm:pt modelId="{39175692-8599-4FD3-9AED-E27D534B5C68}" type="pres">
      <dgm:prSet presAssocID="{93FA482F-9DC2-4EB8-862D-496CA2D94F23}" presName="centerShape" presStyleCnt="0"/>
      <dgm:spPr/>
    </dgm:pt>
    <dgm:pt modelId="{E4E23500-53FD-4D36-9E90-35684D7A601D}" type="pres">
      <dgm:prSet presAssocID="{93FA482F-9DC2-4EB8-862D-496CA2D94F23}" presName="connSite" presStyleLbl="node1" presStyleIdx="0" presStyleCnt="4"/>
      <dgm:spPr/>
    </dgm:pt>
    <dgm:pt modelId="{EF2401B0-EB2F-4661-A782-C423031C4F57}" type="pres">
      <dgm:prSet presAssocID="{93FA482F-9DC2-4EB8-862D-496CA2D94F23}" presName="visible" presStyleLbl="node1" presStyleIdx="0" presStyleCnt="4" custScaleX="171536" custScaleY="105150" custLinFactNeighborX="18932"/>
      <dgm:spPr>
        <a:prstGeom prst="flowChartProcess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C998189-D64D-4974-979F-0DB46723CAB7}" type="pres">
      <dgm:prSet presAssocID="{6F3F93FF-5825-4D4D-961E-15F312AEEF0D}" presName="Name25" presStyleLbl="parChTrans1D1" presStyleIdx="0" presStyleCnt="3"/>
      <dgm:spPr/>
      <dgm:t>
        <a:bodyPr/>
        <a:lstStyle/>
        <a:p>
          <a:endParaRPr lang="fr-FR"/>
        </a:p>
      </dgm:t>
    </dgm:pt>
    <dgm:pt modelId="{ABC14642-2BCF-47C9-A3A7-C6CBAF6AB8A9}" type="pres">
      <dgm:prSet presAssocID="{9CD2DC67-C2C1-462E-9EDC-407FB4B04EC5}" presName="node" presStyleCnt="0"/>
      <dgm:spPr/>
    </dgm:pt>
    <dgm:pt modelId="{A74ACC42-4AC3-4F29-A3B4-B5ED027108BB}" type="pres">
      <dgm:prSet presAssocID="{9CD2DC67-C2C1-462E-9EDC-407FB4B04EC5}" presName="parentNode" presStyleLbl="node1" presStyleIdx="1" presStyleCnt="4" custScaleX="194196" custLinFactX="100000" custLinFactNeighborX="113961" custLinFactNeighborY="-936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7C6208-5759-4CF3-8371-115BE7CF2834}" type="pres">
      <dgm:prSet presAssocID="{9CD2DC67-C2C1-462E-9EDC-407FB4B04EC5}" presName="childNode" presStyleLbl="revTx" presStyleIdx="0" presStyleCnt="0">
        <dgm:presLayoutVars>
          <dgm:bulletEnabled val="1"/>
        </dgm:presLayoutVars>
      </dgm:prSet>
      <dgm:spPr/>
    </dgm:pt>
    <dgm:pt modelId="{9274B71D-7F2F-44C0-A1E9-6D55A2981809}" type="pres">
      <dgm:prSet presAssocID="{E5716E72-E733-4BDC-A9A7-E38690843D34}" presName="Name25" presStyleLbl="parChTrans1D1" presStyleIdx="1" presStyleCnt="3"/>
      <dgm:spPr/>
      <dgm:t>
        <a:bodyPr/>
        <a:lstStyle/>
        <a:p>
          <a:endParaRPr lang="fr-FR"/>
        </a:p>
      </dgm:t>
    </dgm:pt>
    <dgm:pt modelId="{6BA7226C-F92C-4DF8-ABE1-A0F1DEB5B73B}" type="pres">
      <dgm:prSet presAssocID="{A953D171-C9A1-4BEB-B6C3-18CF945D4E19}" presName="node" presStyleCnt="0"/>
      <dgm:spPr/>
    </dgm:pt>
    <dgm:pt modelId="{55C90BCC-C88E-432E-B57E-74475B531228}" type="pres">
      <dgm:prSet presAssocID="{A953D171-C9A1-4BEB-B6C3-18CF945D4E19}" presName="parentNode" presStyleLbl="node1" presStyleIdx="2" presStyleCnt="4" custScaleX="258185" custScaleY="100293" custLinFactX="83547" custLinFactNeighborX="100000" custLinFactNeighborY="-1373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E66A22-BD56-43DB-940C-9AE9C554693A}" type="pres">
      <dgm:prSet presAssocID="{A953D171-C9A1-4BEB-B6C3-18CF945D4E19}" presName="childNode" presStyleLbl="revTx" presStyleIdx="0" presStyleCnt="0">
        <dgm:presLayoutVars>
          <dgm:bulletEnabled val="1"/>
        </dgm:presLayoutVars>
      </dgm:prSet>
      <dgm:spPr/>
    </dgm:pt>
    <dgm:pt modelId="{D5675726-01D4-4ED6-9424-3F5E9DE973D1}" type="pres">
      <dgm:prSet presAssocID="{9C2C26ED-EB57-4D48-B62C-6EE465F40638}" presName="Name25" presStyleLbl="parChTrans1D1" presStyleIdx="2" presStyleCnt="3"/>
      <dgm:spPr/>
      <dgm:t>
        <a:bodyPr/>
        <a:lstStyle/>
        <a:p>
          <a:endParaRPr lang="fr-FR"/>
        </a:p>
      </dgm:t>
    </dgm:pt>
    <dgm:pt modelId="{8045870A-9906-45C6-9B9A-CB7A364BEF56}" type="pres">
      <dgm:prSet presAssocID="{BBBA6A1B-1FC9-4B58-AB01-6E6ECAC2C374}" presName="node" presStyleCnt="0"/>
      <dgm:spPr/>
    </dgm:pt>
    <dgm:pt modelId="{3A681BF7-DC17-4370-945B-C489D58C5216}" type="pres">
      <dgm:prSet presAssocID="{BBBA6A1B-1FC9-4B58-AB01-6E6ECAC2C374}" presName="parentNode" presStyleLbl="node1" presStyleIdx="3" presStyleCnt="4" custScaleX="159962" custScaleY="62911" custLinFactX="100000" custLinFactNeighborX="146434" custLinFactNeighborY="-1325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8A4164-EFBC-4B70-86F2-DFC222CA5DE7}" type="pres">
      <dgm:prSet presAssocID="{BBBA6A1B-1FC9-4B58-AB01-6E6ECAC2C374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F31F7A2F-457C-45C1-B235-FC89BB35E7E7}" type="presOf" srcId="{6F3F93FF-5825-4D4D-961E-15F312AEEF0D}" destId="{9C998189-D64D-4974-979F-0DB46723CAB7}" srcOrd="0" destOrd="0" presId="urn:microsoft.com/office/officeart/2005/8/layout/radial2"/>
    <dgm:cxn modelId="{48FC75C5-26A6-462B-9EA1-CDE7BB016BA4}" srcId="{93FA482F-9DC2-4EB8-862D-496CA2D94F23}" destId="{A953D171-C9A1-4BEB-B6C3-18CF945D4E19}" srcOrd="1" destOrd="0" parTransId="{E5716E72-E733-4BDC-A9A7-E38690843D34}" sibTransId="{331711F0-EBED-4F66-B513-682BC354D25C}"/>
    <dgm:cxn modelId="{DAEB0633-4C46-4866-9611-56E9D882C27B}" type="presOf" srcId="{A953D171-C9A1-4BEB-B6C3-18CF945D4E19}" destId="{55C90BCC-C88E-432E-B57E-74475B531228}" srcOrd="0" destOrd="0" presId="urn:microsoft.com/office/officeart/2005/8/layout/radial2"/>
    <dgm:cxn modelId="{D8A5A9AA-D6A9-4E08-80FA-F6FA19A3A2BA}" type="presOf" srcId="{E5716E72-E733-4BDC-A9A7-E38690843D34}" destId="{9274B71D-7F2F-44C0-A1E9-6D55A2981809}" srcOrd="0" destOrd="0" presId="urn:microsoft.com/office/officeart/2005/8/layout/radial2"/>
    <dgm:cxn modelId="{B35A0C29-3B0F-404F-AAD7-77FB2300CDAE}" type="presOf" srcId="{BBBA6A1B-1FC9-4B58-AB01-6E6ECAC2C374}" destId="{3A681BF7-DC17-4370-945B-C489D58C5216}" srcOrd="0" destOrd="0" presId="urn:microsoft.com/office/officeart/2005/8/layout/radial2"/>
    <dgm:cxn modelId="{C41A0D87-C8DC-4A8D-B2D5-0C4D723CD3A9}" type="presOf" srcId="{93FA482F-9DC2-4EB8-862D-496CA2D94F23}" destId="{0531B404-07F1-44B5-8692-1C13C3665599}" srcOrd="0" destOrd="0" presId="urn:microsoft.com/office/officeart/2005/8/layout/radial2"/>
    <dgm:cxn modelId="{CBAB7BE0-2AAC-45A3-8432-7BE6C1711454}" srcId="{93FA482F-9DC2-4EB8-862D-496CA2D94F23}" destId="{9CD2DC67-C2C1-462E-9EDC-407FB4B04EC5}" srcOrd="0" destOrd="0" parTransId="{6F3F93FF-5825-4D4D-961E-15F312AEEF0D}" sibTransId="{F08E560E-70CA-4F2D-BF51-62B35040A955}"/>
    <dgm:cxn modelId="{4708DD40-0AA1-41CA-BE8A-05934611AEA9}" type="presOf" srcId="{9C2C26ED-EB57-4D48-B62C-6EE465F40638}" destId="{D5675726-01D4-4ED6-9424-3F5E9DE973D1}" srcOrd="0" destOrd="0" presId="urn:microsoft.com/office/officeart/2005/8/layout/radial2"/>
    <dgm:cxn modelId="{2D68EF44-A4F0-4AC3-80C2-747E5E4A0873}" type="presOf" srcId="{9CD2DC67-C2C1-462E-9EDC-407FB4B04EC5}" destId="{A74ACC42-4AC3-4F29-A3B4-B5ED027108BB}" srcOrd="0" destOrd="0" presId="urn:microsoft.com/office/officeart/2005/8/layout/radial2"/>
    <dgm:cxn modelId="{3C00FEFA-593F-4FFE-A208-C1F5D7189C91}" srcId="{93FA482F-9DC2-4EB8-862D-496CA2D94F23}" destId="{BBBA6A1B-1FC9-4B58-AB01-6E6ECAC2C374}" srcOrd="2" destOrd="0" parTransId="{9C2C26ED-EB57-4D48-B62C-6EE465F40638}" sibTransId="{7E6B992B-6D2B-4AE2-B5D5-AFDA759B19A6}"/>
    <dgm:cxn modelId="{CDCB058B-8C17-4F8F-BCCE-3753B32D3298}" type="presParOf" srcId="{0531B404-07F1-44B5-8692-1C13C3665599}" destId="{EB6BA300-3340-4099-959F-522C1E7A270A}" srcOrd="0" destOrd="0" presId="urn:microsoft.com/office/officeart/2005/8/layout/radial2"/>
    <dgm:cxn modelId="{0B5254DD-5A6A-4772-95F3-CC42100D3E57}" type="presParOf" srcId="{EB6BA300-3340-4099-959F-522C1E7A270A}" destId="{39175692-8599-4FD3-9AED-E27D534B5C68}" srcOrd="0" destOrd="0" presId="urn:microsoft.com/office/officeart/2005/8/layout/radial2"/>
    <dgm:cxn modelId="{F4825F15-226E-440C-94F9-AA59FD86C402}" type="presParOf" srcId="{39175692-8599-4FD3-9AED-E27D534B5C68}" destId="{E4E23500-53FD-4D36-9E90-35684D7A601D}" srcOrd="0" destOrd="0" presId="urn:microsoft.com/office/officeart/2005/8/layout/radial2"/>
    <dgm:cxn modelId="{1BD61E1A-17FB-46C0-924C-E37C411EC752}" type="presParOf" srcId="{39175692-8599-4FD3-9AED-E27D534B5C68}" destId="{EF2401B0-EB2F-4661-A782-C423031C4F57}" srcOrd="1" destOrd="0" presId="urn:microsoft.com/office/officeart/2005/8/layout/radial2"/>
    <dgm:cxn modelId="{B5AA0B60-DB24-472A-B0C4-787899A82883}" type="presParOf" srcId="{EB6BA300-3340-4099-959F-522C1E7A270A}" destId="{9C998189-D64D-4974-979F-0DB46723CAB7}" srcOrd="1" destOrd="0" presId="urn:microsoft.com/office/officeart/2005/8/layout/radial2"/>
    <dgm:cxn modelId="{3DC1311F-DB7B-4A2B-941D-D1E484D16418}" type="presParOf" srcId="{EB6BA300-3340-4099-959F-522C1E7A270A}" destId="{ABC14642-2BCF-47C9-A3A7-C6CBAF6AB8A9}" srcOrd="2" destOrd="0" presId="urn:microsoft.com/office/officeart/2005/8/layout/radial2"/>
    <dgm:cxn modelId="{13B7BAD3-97AA-4B7E-A206-180B998C6A6B}" type="presParOf" srcId="{ABC14642-2BCF-47C9-A3A7-C6CBAF6AB8A9}" destId="{A74ACC42-4AC3-4F29-A3B4-B5ED027108BB}" srcOrd="0" destOrd="0" presId="urn:microsoft.com/office/officeart/2005/8/layout/radial2"/>
    <dgm:cxn modelId="{88F7B51D-DDFA-48E5-A1E5-FE213CBBFCB8}" type="presParOf" srcId="{ABC14642-2BCF-47C9-A3A7-C6CBAF6AB8A9}" destId="{DB7C6208-5759-4CF3-8371-115BE7CF2834}" srcOrd="1" destOrd="0" presId="urn:microsoft.com/office/officeart/2005/8/layout/radial2"/>
    <dgm:cxn modelId="{31F1A19E-4190-4EF8-949A-3120329C41F3}" type="presParOf" srcId="{EB6BA300-3340-4099-959F-522C1E7A270A}" destId="{9274B71D-7F2F-44C0-A1E9-6D55A2981809}" srcOrd="3" destOrd="0" presId="urn:microsoft.com/office/officeart/2005/8/layout/radial2"/>
    <dgm:cxn modelId="{087162D0-AFA8-4F2F-B654-2BFB57DCDC81}" type="presParOf" srcId="{EB6BA300-3340-4099-959F-522C1E7A270A}" destId="{6BA7226C-F92C-4DF8-ABE1-A0F1DEB5B73B}" srcOrd="4" destOrd="0" presId="urn:microsoft.com/office/officeart/2005/8/layout/radial2"/>
    <dgm:cxn modelId="{6B52D35C-D6E4-45CE-B43B-CDB7FB9D06AB}" type="presParOf" srcId="{6BA7226C-F92C-4DF8-ABE1-A0F1DEB5B73B}" destId="{55C90BCC-C88E-432E-B57E-74475B531228}" srcOrd="0" destOrd="0" presId="urn:microsoft.com/office/officeart/2005/8/layout/radial2"/>
    <dgm:cxn modelId="{24B3778E-6A9C-41E3-A77C-77DC0C151960}" type="presParOf" srcId="{6BA7226C-F92C-4DF8-ABE1-A0F1DEB5B73B}" destId="{29E66A22-BD56-43DB-940C-9AE9C554693A}" srcOrd="1" destOrd="0" presId="urn:microsoft.com/office/officeart/2005/8/layout/radial2"/>
    <dgm:cxn modelId="{08020F92-95BD-4253-9ADA-41BF95918F5B}" type="presParOf" srcId="{EB6BA300-3340-4099-959F-522C1E7A270A}" destId="{D5675726-01D4-4ED6-9424-3F5E9DE973D1}" srcOrd="5" destOrd="0" presId="urn:microsoft.com/office/officeart/2005/8/layout/radial2"/>
    <dgm:cxn modelId="{3D41706C-004B-462F-B771-C8DAD8F350DD}" type="presParOf" srcId="{EB6BA300-3340-4099-959F-522C1E7A270A}" destId="{8045870A-9906-45C6-9B9A-CB7A364BEF56}" srcOrd="6" destOrd="0" presId="urn:microsoft.com/office/officeart/2005/8/layout/radial2"/>
    <dgm:cxn modelId="{1FCCF38C-53F0-4E65-8F53-7430BF13D8EB}" type="presParOf" srcId="{8045870A-9906-45C6-9B9A-CB7A364BEF56}" destId="{3A681BF7-DC17-4370-945B-C489D58C5216}" srcOrd="0" destOrd="0" presId="urn:microsoft.com/office/officeart/2005/8/layout/radial2"/>
    <dgm:cxn modelId="{875DCC69-313F-4B06-88DE-D34557B7F629}" type="presParOf" srcId="{8045870A-9906-45C6-9B9A-CB7A364BEF56}" destId="{788A4164-EFBC-4B70-86F2-DFC222CA5DE7}" srcOrd="1" destOrd="0" presId="urn:microsoft.com/office/officeart/2005/8/layout/radial2"/>
  </dgm:cxnLst>
  <dgm:bg>
    <a:gradFill>
      <a:gsLst>
        <a:gs pos="0">
          <a:srgbClr val="DDEBCF"/>
        </a:gs>
        <a:gs pos="50000">
          <a:srgbClr val="9CB86E"/>
        </a:gs>
        <a:gs pos="100000">
          <a:srgbClr val="156B13"/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C2D48D-5369-4313-B7A9-22927EF19074}" type="doc">
      <dgm:prSet loTypeId="urn:microsoft.com/office/officeart/2005/8/layout/vList4#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r-FR"/>
        </a:p>
      </dgm:t>
    </dgm:pt>
    <dgm:pt modelId="{06B31D57-4864-4806-B17C-DBC618980141}">
      <dgm:prSet phldrT="[Texte]"/>
      <dgm:spPr/>
      <dgm:t>
        <a:bodyPr/>
        <a:lstStyle/>
        <a:p>
          <a:r>
            <a:rPr lang="fr-FR" b="1" u="sng" dirty="0" smtClean="0">
              <a:solidFill>
                <a:schemeClr val="accent1"/>
              </a:solidFill>
            </a:rPr>
            <a:t>LEVEL 1</a:t>
          </a:r>
          <a:endParaRPr lang="fr-FR" b="1" u="sng" dirty="0">
            <a:solidFill>
              <a:schemeClr val="accent1"/>
            </a:solidFill>
          </a:endParaRPr>
        </a:p>
      </dgm:t>
    </dgm:pt>
    <dgm:pt modelId="{0DB2722C-89B6-4182-9DDB-2B3076CE9DA3}" type="parTrans" cxnId="{266AF9F6-AD5C-4CFA-A623-574C5A973263}">
      <dgm:prSet/>
      <dgm:spPr/>
      <dgm:t>
        <a:bodyPr/>
        <a:lstStyle/>
        <a:p>
          <a:endParaRPr lang="fr-FR"/>
        </a:p>
      </dgm:t>
    </dgm:pt>
    <dgm:pt modelId="{8D9B1D77-812A-486C-B716-834F0FC88ADC}" type="sibTrans" cxnId="{266AF9F6-AD5C-4CFA-A623-574C5A973263}">
      <dgm:prSet/>
      <dgm:spPr/>
      <dgm:t>
        <a:bodyPr/>
        <a:lstStyle/>
        <a:p>
          <a:endParaRPr lang="fr-FR"/>
        </a:p>
      </dgm:t>
    </dgm:pt>
    <dgm:pt modelId="{F4DE8C4C-A0D5-476E-8AE1-8F89B3646003}">
      <dgm:prSet phldrT="[Texte]"/>
      <dgm:spPr/>
      <dgm:t>
        <a:bodyPr/>
        <a:lstStyle/>
        <a:p>
          <a:r>
            <a:rPr lang="fr-FR" dirty="0" smtClean="0"/>
            <a:t>RT and HISTORIC DAILY RAW MET DATA FROM DMN NETWORK ( 43 stations)</a:t>
          </a:r>
          <a:endParaRPr lang="fr-FR" dirty="0"/>
        </a:p>
      </dgm:t>
    </dgm:pt>
    <dgm:pt modelId="{6B2871F9-BE0E-4AD5-BD41-48A78C62D380}" type="parTrans" cxnId="{25C4D191-7C5D-44E6-89D3-1E220FAC9525}">
      <dgm:prSet/>
      <dgm:spPr/>
      <dgm:t>
        <a:bodyPr/>
        <a:lstStyle/>
        <a:p>
          <a:endParaRPr lang="fr-FR"/>
        </a:p>
      </dgm:t>
    </dgm:pt>
    <dgm:pt modelId="{229856FA-38AD-4236-AE9A-6C83A81AF42D}" type="sibTrans" cxnId="{25C4D191-7C5D-44E6-89D3-1E220FAC9525}">
      <dgm:prSet/>
      <dgm:spPr/>
      <dgm:t>
        <a:bodyPr/>
        <a:lstStyle/>
        <a:p>
          <a:endParaRPr lang="fr-FR"/>
        </a:p>
      </dgm:t>
    </dgm:pt>
    <dgm:pt modelId="{2A50C185-8733-4ABB-A40E-7DA41EC27E21}">
      <dgm:prSet phldrT="[Texte]"/>
      <dgm:spPr/>
      <dgm:t>
        <a:bodyPr/>
        <a:lstStyle/>
        <a:p>
          <a:r>
            <a:rPr lang="fr-FR" dirty="0" smtClean="0"/>
            <a:t>RT and HISTORIC DAILY RADIATION and PET CALCULATIONS</a:t>
          </a:r>
          <a:endParaRPr lang="fr-FR" dirty="0"/>
        </a:p>
      </dgm:t>
    </dgm:pt>
    <dgm:pt modelId="{6C029199-C8D1-465E-84E2-FA580FE8491D}" type="parTrans" cxnId="{8D9F2747-27D2-40BE-8FB6-78F7F3D4762F}">
      <dgm:prSet/>
      <dgm:spPr/>
      <dgm:t>
        <a:bodyPr/>
        <a:lstStyle/>
        <a:p>
          <a:endParaRPr lang="fr-FR"/>
        </a:p>
      </dgm:t>
    </dgm:pt>
    <dgm:pt modelId="{B7A61E9F-0DA8-494F-85F5-99A3B5290D29}" type="sibTrans" cxnId="{8D9F2747-27D2-40BE-8FB6-78F7F3D4762F}">
      <dgm:prSet/>
      <dgm:spPr/>
      <dgm:t>
        <a:bodyPr/>
        <a:lstStyle/>
        <a:p>
          <a:endParaRPr lang="fr-FR"/>
        </a:p>
      </dgm:t>
    </dgm:pt>
    <dgm:pt modelId="{C2D2055D-3098-495F-B7E3-5DCFED7D8344}">
      <dgm:prSet phldrT="[Texte]"/>
      <dgm:spPr/>
      <dgm:t>
        <a:bodyPr/>
        <a:lstStyle/>
        <a:p>
          <a:r>
            <a:rPr lang="fr-FR" b="1" u="sng" dirty="0" smtClean="0">
              <a:solidFill>
                <a:schemeClr val="accent1"/>
              </a:solidFill>
            </a:rPr>
            <a:t>LEVEL 2</a:t>
          </a:r>
          <a:endParaRPr lang="fr-FR" dirty="0"/>
        </a:p>
      </dgm:t>
    </dgm:pt>
    <dgm:pt modelId="{248902D4-3905-4B5D-8C84-FEF442F75E78}" type="parTrans" cxnId="{0E614753-0CB8-4057-93F4-6174880A0C73}">
      <dgm:prSet/>
      <dgm:spPr/>
      <dgm:t>
        <a:bodyPr/>
        <a:lstStyle/>
        <a:p>
          <a:endParaRPr lang="fr-FR"/>
        </a:p>
      </dgm:t>
    </dgm:pt>
    <dgm:pt modelId="{DD12BE2D-B973-4E69-BF68-A260C4C4195D}" type="sibTrans" cxnId="{0E614753-0CB8-4057-93F4-6174880A0C73}">
      <dgm:prSet/>
      <dgm:spPr/>
      <dgm:t>
        <a:bodyPr/>
        <a:lstStyle/>
        <a:p>
          <a:endParaRPr lang="fr-FR"/>
        </a:p>
      </dgm:t>
    </dgm:pt>
    <dgm:pt modelId="{96253475-9221-4043-B79C-F9549BBA1D9E}">
      <dgm:prSet phldrT="[Texte]"/>
      <dgm:spPr/>
      <dgm:t>
        <a:bodyPr/>
        <a:lstStyle/>
        <a:p>
          <a:r>
            <a:rPr lang="fr-FR" dirty="0" smtClean="0"/>
            <a:t>FINE SCALE SOIL MAP FROM INRA </a:t>
          </a:r>
          <a:endParaRPr lang="fr-FR" dirty="0"/>
        </a:p>
      </dgm:t>
    </dgm:pt>
    <dgm:pt modelId="{262A524A-B9E9-4E12-99DA-F0CA36A8C416}" type="parTrans" cxnId="{EBC75311-5ED3-45F1-B6AC-286EBF313C9E}">
      <dgm:prSet/>
      <dgm:spPr/>
      <dgm:t>
        <a:bodyPr/>
        <a:lstStyle/>
        <a:p>
          <a:endParaRPr lang="fr-FR"/>
        </a:p>
      </dgm:t>
    </dgm:pt>
    <dgm:pt modelId="{12F80260-053A-4572-A517-A3F6FBE544CC}" type="sibTrans" cxnId="{EBC75311-5ED3-45F1-B6AC-286EBF313C9E}">
      <dgm:prSet/>
      <dgm:spPr/>
      <dgm:t>
        <a:bodyPr/>
        <a:lstStyle/>
        <a:p>
          <a:endParaRPr lang="fr-FR"/>
        </a:p>
      </dgm:t>
    </dgm:pt>
    <dgm:pt modelId="{7BF5D0D4-ABA3-41A4-A91A-717BEE06E9A2}">
      <dgm:prSet phldrT="[Texte]"/>
      <dgm:spPr/>
      <dgm:t>
        <a:bodyPr/>
        <a:lstStyle/>
        <a:p>
          <a:r>
            <a:rPr lang="fr-FR" dirty="0" smtClean="0"/>
            <a:t>CROP PARAMETERS FOR SOFT AND DURUM WHEAT</a:t>
          </a:r>
          <a:endParaRPr lang="fr-FR" dirty="0"/>
        </a:p>
      </dgm:t>
    </dgm:pt>
    <dgm:pt modelId="{B62B29EB-FE40-403A-89E0-3CD48105568C}" type="parTrans" cxnId="{7B01E7AA-7A64-4C52-8EEB-DF086A0B81CB}">
      <dgm:prSet/>
      <dgm:spPr/>
      <dgm:t>
        <a:bodyPr/>
        <a:lstStyle/>
        <a:p>
          <a:endParaRPr lang="fr-FR"/>
        </a:p>
      </dgm:t>
    </dgm:pt>
    <dgm:pt modelId="{680C2BFE-79DD-4DEC-AC5A-B389C0E3E74C}" type="sibTrans" cxnId="{7B01E7AA-7A64-4C52-8EEB-DF086A0B81CB}">
      <dgm:prSet/>
      <dgm:spPr/>
      <dgm:t>
        <a:bodyPr/>
        <a:lstStyle/>
        <a:p>
          <a:endParaRPr lang="fr-FR"/>
        </a:p>
      </dgm:t>
    </dgm:pt>
    <dgm:pt modelId="{B1BC5EA5-057D-4F9F-A581-2127F45686D9}">
      <dgm:prSet phldrT="[Texte]"/>
      <dgm:spPr/>
      <dgm:t>
        <a:bodyPr/>
        <a:lstStyle/>
        <a:p>
          <a:r>
            <a:rPr lang="fr-FR" b="1" u="sng" dirty="0" smtClean="0">
              <a:solidFill>
                <a:schemeClr val="accent1"/>
              </a:solidFill>
            </a:rPr>
            <a:t>LEVEL 3</a:t>
          </a:r>
          <a:endParaRPr lang="fr-FR" dirty="0"/>
        </a:p>
      </dgm:t>
    </dgm:pt>
    <dgm:pt modelId="{18A2E717-61C6-480A-98D1-F0239609B413}" type="parTrans" cxnId="{25E8751F-2AC4-4748-AD61-8880E98B4B68}">
      <dgm:prSet/>
      <dgm:spPr/>
      <dgm:t>
        <a:bodyPr/>
        <a:lstStyle/>
        <a:p>
          <a:endParaRPr lang="fr-FR"/>
        </a:p>
      </dgm:t>
    </dgm:pt>
    <dgm:pt modelId="{E29FF51B-0EBF-45F6-9820-1723C3E34E9F}" type="sibTrans" cxnId="{25E8751F-2AC4-4748-AD61-8880E98B4B68}">
      <dgm:prSet/>
      <dgm:spPr/>
      <dgm:t>
        <a:bodyPr/>
        <a:lstStyle/>
        <a:p>
          <a:endParaRPr lang="fr-FR"/>
        </a:p>
      </dgm:t>
    </dgm:pt>
    <dgm:pt modelId="{AC9F9CE7-FAA3-4FFD-89F4-C25ABDABF778}">
      <dgm:prSet phldrT="[Texte]"/>
      <dgm:spPr/>
      <dgm:t>
        <a:bodyPr/>
        <a:lstStyle/>
        <a:p>
          <a:r>
            <a:rPr lang="fr-FR" dirty="0" smtClean="0"/>
            <a:t> SPOT/MODIS NDVI AND MDP FROM 2000 UP TO LAST DECADE</a:t>
          </a:r>
          <a:endParaRPr lang="fr-FR" dirty="0"/>
        </a:p>
      </dgm:t>
    </dgm:pt>
    <dgm:pt modelId="{D7BE9FE5-C263-433C-A816-AE14224F6CC0}" type="parTrans" cxnId="{AB54031B-8304-4F5F-859A-9E87EE5F944C}">
      <dgm:prSet/>
      <dgm:spPr/>
      <dgm:t>
        <a:bodyPr/>
        <a:lstStyle/>
        <a:p>
          <a:endParaRPr lang="fr-FR"/>
        </a:p>
      </dgm:t>
    </dgm:pt>
    <dgm:pt modelId="{88B63930-3399-46D3-8CF5-E0CA1A9EAA7C}" type="sibTrans" cxnId="{AB54031B-8304-4F5F-859A-9E87EE5F944C}">
      <dgm:prSet/>
      <dgm:spPr/>
      <dgm:t>
        <a:bodyPr/>
        <a:lstStyle/>
        <a:p>
          <a:endParaRPr lang="fr-FR"/>
        </a:p>
      </dgm:t>
    </dgm:pt>
    <dgm:pt modelId="{F37ACE4D-F73C-4208-A04E-088264123484}">
      <dgm:prSet phldrT="[Texte]"/>
      <dgm:spPr/>
      <dgm:t>
        <a:bodyPr/>
        <a:lstStyle/>
        <a:p>
          <a:endParaRPr lang="fr-FR" dirty="0"/>
        </a:p>
      </dgm:t>
    </dgm:pt>
    <dgm:pt modelId="{9350E50D-529A-4BAC-9CE2-537C4E107EE7}" type="parTrans" cxnId="{B70F67DB-1227-48AC-906C-85CC6AE62C94}">
      <dgm:prSet/>
      <dgm:spPr/>
      <dgm:t>
        <a:bodyPr/>
        <a:lstStyle/>
        <a:p>
          <a:endParaRPr lang="fr-FR"/>
        </a:p>
      </dgm:t>
    </dgm:pt>
    <dgm:pt modelId="{88B5A49F-2BDB-4122-A4CC-71F45F4D1C01}" type="sibTrans" cxnId="{B70F67DB-1227-48AC-906C-85CC6AE62C94}">
      <dgm:prSet/>
      <dgm:spPr/>
      <dgm:t>
        <a:bodyPr/>
        <a:lstStyle/>
        <a:p>
          <a:endParaRPr lang="fr-FR"/>
        </a:p>
      </dgm:t>
    </dgm:pt>
    <dgm:pt modelId="{15330610-B43E-4BA4-A7EB-BB3AFB9C8202}">
      <dgm:prSet phldrT="[Texte]"/>
      <dgm:spPr/>
      <dgm:t>
        <a:bodyPr/>
        <a:lstStyle/>
        <a:p>
          <a:r>
            <a:rPr lang="fr-FR" dirty="0" smtClean="0"/>
            <a:t>REGULAR  INTERPOLATION GRID OF ABOUT 9 KM COVERING ALL MOROCCO </a:t>
          </a:r>
          <a:endParaRPr lang="fr-FR" dirty="0"/>
        </a:p>
      </dgm:t>
    </dgm:pt>
    <dgm:pt modelId="{7197F68D-77DE-46C9-9339-AABA09C1D322}" type="parTrans" cxnId="{70DE53A9-9F1D-41E8-9C5A-882F11865EF6}">
      <dgm:prSet/>
      <dgm:spPr/>
      <dgm:t>
        <a:bodyPr/>
        <a:lstStyle/>
        <a:p>
          <a:endParaRPr lang="fr-FR"/>
        </a:p>
      </dgm:t>
    </dgm:pt>
    <dgm:pt modelId="{B77F1F7E-E359-47BC-9FB8-80D104866DD1}" type="sibTrans" cxnId="{70DE53A9-9F1D-41E8-9C5A-882F11865EF6}">
      <dgm:prSet/>
      <dgm:spPr/>
      <dgm:t>
        <a:bodyPr/>
        <a:lstStyle/>
        <a:p>
          <a:endParaRPr lang="fr-FR"/>
        </a:p>
      </dgm:t>
    </dgm:pt>
    <dgm:pt modelId="{7451BDF6-9A0B-4D7B-8D79-CD23810FD570}">
      <dgm:prSet phldrT="[Texte]"/>
      <dgm:spPr/>
      <dgm:t>
        <a:bodyPr/>
        <a:lstStyle/>
        <a:p>
          <a:r>
            <a:rPr lang="fr-FR" dirty="0" smtClean="0"/>
            <a:t>WATER BALANCE INITIALIZATION STRATEGY FOR WOFOST SIMULATIONS</a:t>
          </a:r>
          <a:endParaRPr lang="fr-FR" dirty="0"/>
        </a:p>
      </dgm:t>
    </dgm:pt>
    <dgm:pt modelId="{92EED6F2-FE80-4751-8ECD-8BAF1609BAD0}" type="parTrans" cxnId="{75AB8EB8-A343-4D30-A634-EBB4459AB7D3}">
      <dgm:prSet/>
      <dgm:spPr/>
      <dgm:t>
        <a:bodyPr/>
        <a:lstStyle/>
        <a:p>
          <a:endParaRPr lang="fr-FR"/>
        </a:p>
      </dgm:t>
    </dgm:pt>
    <dgm:pt modelId="{9422052C-0BC5-4EA1-AECC-D7A0F27A4169}" type="sibTrans" cxnId="{75AB8EB8-A343-4D30-A634-EBB4459AB7D3}">
      <dgm:prSet/>
      <dgm:spPr/>
      <dgm:t>
        <a:bodyPr/>
        <a:lstStyle/>
        <a:p>
          <a:endParaRPr lang="fr-FR"/>
        </a:p>
      </dgm:t>
    </dgm:pt>
    <dgm:pt modelId="{93A4E187-DF37-4130-BBF9-7C0508D7DAFF}">
      <dgm:prSet phldrT="[Texte]"/>
      <dgm:spPr/>
      <dgm:t>
        <a:bodyPr/>
        <a:lstStyle/>
        <a:p>
          <a:r>
            <a:rPr lang="fr-FR" dirty="0" smtClean="0"/>
            <a:t>« </a:t>
          </a:r>
          <a:r>
            <a:rPr lang="fr-FR" dirty="0" err="1" smtClean="0"/>
            <a:t>Glcrop</a:t>
          </a:r>
          <a:r>
            <a:rPr lang="fr-FR" dirty="0" smtClean="0"/>
            <a:t> V2 » CROP MASK </a:t>
          </a:r>
          <a:endParaRPr lang="fr-FR" dirty="0"/>
        </a:p>
      </dgm:t>
    </dgm:pt>
    <dgm:pt modelId="{FD8DA03A-2C54-465D-874C-3832DDEA0EC2}" type="parTrans" cxnId="{5197B07C-7B8E-4430-8119-A690C4F53245}">
      <dgm:prSet/>
      <dgm:spPr/>
      <dgm:t>
        <a:bodyPr/>
        <a:lstStyle/>
        <a:p>
          <a:endParaRPr lang="fr-FR"/>
        </a:p>
      </dgm:t>
    </dgm:pt>
    <dgm:pt modelId="{814C59A7-1228-4336-BB12-DEAE08D72C82}" type="sibTrans" cxnId="{5197B07C-7B8E-4430-8119-A690C4F53245}">
      <dgm:prSet/>
      <dgm:spPr/>
      <dgm:t>
        <a:bodyPr/>
        <a:lstStyle/>
        <a:p>
          <a:endParaRPr lang="fr-FR"/>
        </a:p>
      </dgm:t>
    </dgm:pt>
    <dgm:pt modelId="{70E881CA-FD07-41BA-BE01-323A0D7C6B4E}">
      <dgm:prSet phldrT="[Texte]"/>
      <dgm:spPr/>
      <dgm:t>
        <a:bodyPr/>
        <a:lstStyle/>
        <a:p>
          <a:endParaRPr lang="fr-FR" dirty="0"/>
        </a:p>
      </dgm:t>
    </dgm:pt>
    <dgm:pt modelId="{F4EE0A1D-60EE-46C0-876C-A8ECCA3EDF77}" type="parTrans" cxnId="{D5789FC6-6BD3-44C7-B03A-4167B69E1648}">
      <dgm:prSet/>
      <dgm:spPr/>
    </dgm:pt>
    <dgm:pt modelId="{A229A4FC-2D4A-44D6-A188-96592B8E1768}" type="sibTrans" cxnId="{D5789FC6-6BD3-44C7-B03A-4167B69E1648}">
      <dgm:prSet/>
      <dgm:spPr/>
    </dgm:pt>
    <dgm:pt modelId="{923BE4F5-0693-48AE-A7E1-F8A40B601EF3}">
      <dgm:prSet phldrT="[Texte]"/>
      <dgm:spPr/>
      <dgm:t>
        <a:bodyPr/>
        <a:lstStyle/>
        <a:p>
          <a:r>
            <a:rPr lang="fr-FR" dirty="0" smtClean="0"/>
            <a:t>4 NUTS LEVEL: DISTIRICT, PROVINCE, AEZ AND NATIONAL </a:t>
          </a:r>
          <a:endParaRPr lang="fr-FR" dirty="0"/>
        </a:p>
      </dgm:t>
    </dgm:pt>
    <dgm:pt modelId="{27C0ADA3-590F-4205-9390-C82B57AEA11B}" type="parTrans" cxnId="{A69870E0-8633-40DB-9787-938F9315D7A4}">
      <dgm:prSet/>
      <dgm:spPr/>
    </dgm:pt>
    <dgm:pt modelId="{94D619E0-DFF2-4418-B0F2-57574DBC1D97}" type="sibTrans" cxnId="{A69870E0-8633-40DB-9787-938F9315D7A4}">
      <dgm:prSet/>
      <dgm:spPr/>
    </dgm:pt>
    <dgm:pt modelId="{71F097D4-5AD9-4153-B18E-D357A06D967A}">
      <dgm:prSet phldrT="[Texte]"/>
      <dgm:spPr/>
      <dgm:t>
        <a:bodyPr/>
        <a:lstStyle/>
        <a:p>
          <a:r>
            <a:rPr lang="fr-FR" dirty="0" smtClean="0"/>
            <a:t>YIELD AND AREA STATISTICS FROM DSS</a:t>
          </a:r>
          <a:endParaRPr lang="fr-FR" dirty="0"/>
        </a:p>
      </dgm:t>
    </dgm:pt>
    <dgm:pt modelId="{1D59ACC8-A493-4C8D-9B50-403DF272B236}" type="parTrans" cxnId="{3EE07F35-C329-463A-AABA-18E0EB15A893}">
      <dgm:prSet/>
      <dgm:spPr/>
    </dgm:pt>
    <dgm:pt modelId="{929C6EC9-C1A9-42F1-971C-2FF3EE121A37}" type="sibTrans" cxnId="{3EE07F35-C329-463A-AABA-18E0EB15A893}">
      <dgm:prSet/>
      <dgm:spPr/>
    </dgm:pt>
    <dgm:pt modelId="{B529C3B0-661B-44AE-9C4B-5B694CAD9F37}" type="pres">
      <dgm:prSet presAssocID="{C9C2D48D-5369-4313-B7A9-22927EF1907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EA0043E-DED4-419E-9796-8324CE009E96}" type="pres">
      <dgm:prSet presAssocID="{06B31D57-4864-4806-B17C-DBC618980141}" presName="comp" presStyleCnt="0"/>
      <dgm:spPr/>
    </dgm:pt>
    <dgm:pt modelId="{3A1D3943-CF5D-45AA-B933-9B9FF6FD8387}" type="pres">
      <dgm:prSet presAssocID="{06B31D57-4864-4806-B17C-DBC618980141}" presName="box" presStyleLbl="node1" presStyleIdx="0" presStyleCnt="3"/>
      <dgm:spPr/>
      <dgm:t>
        <a:bodyPr/>
        <a:lstStyle/>
        <a:p>
          <a:endParaRPr lang="fr-FR"/>
        </a:p>
      </dgm:t>
    </dgm:pt>
    <dgm:pt modelId="{F13D59EB-BF7F-471D-8A18-90C7D013C3A5}" type="pres">
      <dgm:prSet presAssocID="{06B31D57-4864-4806-B17C-DBC618980141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AF174B5-2ED9-425F-A756-0DF30A0EF5AA}" type="pres">
      <dgm:prSet presAssocID="{06B31D57-4864-4806-B17C-DBC61898014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7DAB09-DA94-4CF3-98C5-4EE1CCBA6ECD}" type="pres">
      <dgm:prSet presAssocID="{8D9B1D77-812A-486C-B716-834F0FC88ADC}" presName="spacer" presStyleCnt="0"/>
      <dgm:spPr/>
    </dgm:pt>
    <dgm:pt modelId="{72DC37B9-A6CC-4F08-8F10-A326F52BDA77}" type="pres">
      <dgm:prSet presAssocID="{C2D2055D-3098-495F-B7E3-5DCFED7D8344}" presName="comp" presStyleCnt="0"/>
      <dgm:spPr/>
    </dgm:pt>
    <dgm:pt modelId="{1E19FDA8-3DBC-471E-BFE2-38137559BCF6}" type="pres">
      <dgm:prSet presAssocID="{C2D2055D-3098-495F-B7E3-5DCFED7D8344}" presName="box" presStyleLbl="node1" presStyleIdx="1" presStyleCnt="3"/>
      <dgm:spPr/>
      <dgm:t>
        <a:bodyPr/>
        <a:lstStyle/>
        <a:p>
          <a:endParaRPr lang="fr-FR"/>
        </a:p>
      </dgm:t>
    </dgm:pt>
    <dgm:pt modelId="{9A5D408E-33AF-4670-A1C3-C38B92835752}" type="pres">
      <dgm:prSet presAssocID="{C2D2055D-3098-495F-B7E3-5DCFED7D8344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AAF73DF-6635-4613-BA22-E5163B407474}" type="pres">
      <dgm:prSet presAssocID="{C2D2055D-3098-495F-B7E3-5DCFED7D834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12CBB5-7B86-4581-9DB8-40D3EA000C2A}" type="pres">
      <dgm:prSet presAssocID="{DD12BE2D-B973-4E69-BF68-A260C4C4195D}" presName="spacer" presStyleCnt="0"/>
      <dgm:spPr/>
    </dgm:pt>
    <dgm:pt modelId="{B195ECA1-EFA1-4E48-9A3C-7887CABF6EE0}" type="pres">
      <dgm:prSet presAssocID="{B1BC5EA5-057D-4F9F-A581-2127F45686D9}" presName="comp" presStyleCnt="0"/>
      <dgm:spPr/>
    </dgm:pt>
    <dgm:pt modelId="{64A79A29-EDDF-4D44-BD9D-9581295C9D0B}" type="pres">
      <dgm:prSet presAssocID="{B1BC5EA5-057D-4F9F-A581-2127F45686D9}" presName="box" presStyleLbl="node1" presStyleIdx="2" presStyleCnt="3"/>
      <dgm:spPr/>
      <dgm:t>
        <a:bodyPr/>
        <a:lstStyle/>
        <a:p>
          <a:endParaRPr lang="fr-FR"/>
        </a:p>
      </dgm:t>
    </dgm:pt>
    <dgm:pt modelId="{FE824117-C595-4862-8CAB-F568A8691705}" type="pres">
      <dgm:prSet presAssocID="{B1BC5EA5-057D-4F9F-A581-2127F45686D9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61BF994-C73E-4B17-8E69-B8DF7F4E8CC1}" type="pres">
      <dgm:prSet presAssocID="{B1BC5EA5-057D-4F9F-A581-2127F45686D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E2A544C-3EC2-4AA7-9BD0-FD4F11635691}" type="presOf" srcId="{71F097D4-5AD9-4153-B18E-D357A06D967A}" destId="{64A79A29-EDDF-4D44-BD9D-9581295C9D0B}" srcOrd="0" destOrd="2" presId="urn:microsoft.com/office/officeart/2005/8/layout/vList4#1"/>
    <dgm:cxn modelId="{A69870E0-8633-40DB-9787-938F9315D7A4}" srcId="{B1BC5EA5-057D-4F9F-A581-2127F45686D9}" destId="{923BE4F5-0693-48AE-A7E1-F8A40B601EF3}" srcOrd="0" destOrd="0" parTransId="{27C0ADA3-590F-4205-9390-C82B57AEA11B}" sibTransId="{94D619E0-DFF2-4418-B0F2-57574DBC1D97}"/>
    <dgm:cxn modelId="{FF11B51B-41B6-420F-BA58-05FBD2F54323}" type="presOf" srcId="{70E881CA-FD07-41BA-BE01-323A0D7C6B4E}" destId="{64A79A29-EDDF-4D44-BD9D-9581295C9D0B}" srcOrd="0" destOrd="4" presId="urn:microsoft.com/office/officeart/2005/8/layout/vList4#1"/>
    <dgm:cxn modelId="{23B70D82-0BD8-40C4-9673-E4AC6AD565EF}" type="presOf" srcId="{96253475-9221-4043-B79C-F9549BBA1D9E}" destId="{CAAF73DF-6635-4613-BA22-E5163B407474}" srcOrd="1" destOrd="1" presId="urn:microsoft.com/office/officeart/2005/8/layout/vList4#1"/>
    <dgm:cxn modelId="{68B363B7-25F8-4FB8-9B5D-CD0BFCF85416}" type="presOf" srcId="{71F097D4-5AD9-4153-B18E-D357A06D967A}" destId="{461BF994-C73E-4B17-8E69-B8DF7F4E8CC1}" srcOrd="1" destOrd="2" presId="urn:microsoft.com/office/officeart/2005/8/layout/vList4#1"/>
    <dgm:cxn modelId="{38B7A032-2C75-406C-AEE9-74E5CFE84583}" type="presOf" srcId="{F4DE8C4C-A0D5-476E-8AE1-8F89B3646003}" destId="{3A1D3943-CF5D-45AA-B933-9B9FF6FD8387}" srcOrd="0" destOrd="1" presId="urn:microsoft.com/office/officeart/2005/8/layout/vList4#1"/>
    <dgm:cxn modelId="{1261FD4B-4168-4CDA-A001-452DBD122D54}" type="presOf" srcId="{2A50C185-8733-4ABB-A40E-7DA41EC27E21}" destId="{3A1D3943-CF5D-45AA-B933-9B9FF6FD8387}" srcOrd="0" destOrd="2" presId="urn:microsoft.com/office/officeart/2005/8/layout/vList4#1"/>
    <dgm:cxn modelId="{6B9F1F56-E73A-466A-BCD8-0EFF103CFE2C}" type="presOf" srcId="{B1BC5EA5-057D-4F9F-A581-2127F45686D9}" destId="{64A79A29-EDDF-4D44-BD9D-9581295C9D0B}" srcOrd="0" destOrd="0" presId="urn:microsoft.com/office/officeart/2005/8/layout/vList4#1"/>
    <dgm:cxn modelId="{25C4D191-7C5D-44E6-89D3-1E220FAC9525}" srcId="{06B31D57-4864-4806-B17C-DBC618980141}" destId="{F4DE8C4C-A0D5-476E-8AE1-8F89B3646003}" srcOrd="0" destOrd="0" parTransId="{6B2871F9-BE0E-4AD5-BD41-48A78C62D380}" sibTransId="{229856FA-38AD-4236-AE9A-6C83A81AF42D}"/>
    <dgm:cxn modelId="{D5789FC6-6BD3-44C7-B03A-4167B69E1648}" srcId="{B1BC5EA5-057D-4F9F-A581-2127F45686D9}" destId="{70E881CA-FD07-41BA-BE01-323A0D7C6B4E}" srcOrd="3" destOrd="0" parTransId="{F4EE0A1D-60EE-46C0-876C-A8ECCA3EDF77}" sibTransId="{A229A4FC-2D4A-44D6-A188-96592B8E1768}"/>
    <dgm:cxn modelId="{0C0C8F5B-7B10-4C94-BDB0-2832CF62BF1C}" type="presOf" srcId="{F37ACE4D-F73C-4208-A04E-088264123484}" destId="{3A1D3943-CF5D-45AA-B933-9B9FF6FD8387}" srcOrd="0" destOrd="4" presId="urn:microsoft.com/office/officeart/2005/8/layout/vList4#1"/>
    <dgm:cxn modelId="{A386CA4D-DDBA-4896-A222-7DF032C524F8}" type="presOf" srcId="{C9C2D48D-5369-4313-B7A9-22927EF19074}" destId="{B529C3B0-661B-44AE-9C4B-5B694CAD9F37}" srcOrd="0" destOrd="0" presId="urn:microsoft.com/office/officeart/2005/8/layout/vList4#1"/>
    <dgm:cxn modelId="{50C220A6-9BBE-45C2-952A-2EE92ACCBFED}" type="presOf" srcId="{06B31D57-4864-4806-B17C-DBC618980141}" destId="{0AF174B5-2ED9-425F-A756-0DF30A0EF5AA}" srcOrd="1" destOrd="0" presId="urn:microsoft.com/office/officeart/2005/8/layout/vList4#1"/>
    <dgm:cxn modelId="{25E8751F-2AC4-4748-AD61-8880E98B4B68}" srcId="{C9C2D48D-5369-4313-B7A9-22927EF19074}" destId="{B1BC5EA5-057D-4F9F-A581-2127F45686D9}" srcOrd="2" destOrd="0" parTransId="{18A2E717-61C6-480A-98D1-F0239609B413}" sibTransId="{E29FF51B-0EBF-45F6-9820-1723C3E34E9F}"/>
    <dgm:cxn modelId="{4546F268-C68C-4B17-8DD2-CC2AB4DF54F1}" type="presOf" srcId="{06B31D57-4864-4806-B17C-DBC618980141}" destId="{3A1D3943-CF5D-45AA-B933-9B9FF6FD8387}" srcOrd="0" destOrd="0" presId="urn:microsoft.com/office/officeart/2005/8/layout/vList4#1"/>
    <dgm:cxn modelId="{A467073A-4949-4FBA-903D-503A021BD0DB}" type="presOf" srcId="{7BF5D0D4-ABA3-41A4-A91A-717BEE06E9A2}" destId="{CAAF73DF-6635-4613-BA22-E5163B407474}" srcOrd="1" destOrd="2" presId="urn:microsoft.com/office/officeart/2005/8/layout/vList4#1"/>
    <dgm:cxn modelId="{83D0D7EF-A681-43CE-B6CD-A40EF0D77F79}" type="presOf" srcId="{C2D2055D-3098-495F-B7E3-5DCFED7D8344}" destId="{CAAF73DF-6635-4613-BA22-E5163B407474}" srcOrd="1" destOrd="0" presId="urn:microsoft.com/office/officeart/2005/8/layout/vList4#1"/>
    <dgm:cxn modelId="{75AB8EB8-A343-4D30-A634-EBB4459AB7D3}" srcId="{C2D2055D-3098-495F-B7E3-5DCFED7D8344}" destId="{7451BDF6-9A0B-4D7B-8D79-CD23810FD570}" srcOrd="2" destOrd="0" parTransId="{92EED6F2-FE80-4751-8ECD-8BAF1609BAD0}" sibTransId="{9422052C-0BC5-4EA1-AECC-D7A0F27A4169}"/>
    <dgm:cxn modelId="{9D2E50C5-9AF1-4E3C-8F72-7EF2894831C0}" type="presOf" srcId="{923BE4F5-0693-48AE-A7E1-F8A40B601EF3}" destId="{461BF994-C73E-4B17-8E69-B8DF7F4E8CC1}" srcOrd="1" destOrd="1" presId="urn:microsoft.com/office/officeart/2005/8/layout/vList4#1"/>
    <dgm:cxn modelId="{AB54031B-8304-4F5F-859A-9E87EE5F944C}" srcId="{B1BC5EA5-057D-4F9F-A581-2127F45686D9}" destId="{AC9F9CE7-FAA3-4FFD-89F4-C25ABDABF778}" srcOrd="2" destOrd="0" parTransId="{D7BE9FE5-C263-433C-A816-AE14224F6CC0}" sibTransId="{88B63930-3399-46D3-8CF5-E0CA1A9EAA7C}"/>
    <dgm:cxn modelId="{466D5A99-406C-4F13-97C3-3503CFBF1C4B}" type="presOf" srcId="{93A4E187-DF37-4130-BBF9-7C0508D7DAFF}" destId="{CAAF73DF-6635-4613-BA22-E5163B407474}" srcOrd="1" destOrd="4" presId="urn:microsoft.com/office/officeart/2005/8/layout/vList4#1"/>
    <dgm:cxn modelId="{74E424EA-7474-4FF7-84AE-F0F111F3B682}" type="presOf" srcId="{7BF5D0D4-ABA3-41A4-A91A-717BEE06E9A2}" destId="{1E19FDA8-3DBC-471E-BFE2-38137559BCF6}" srcOrd="0" destOrd="2" presId="urn:microsoft.com/office/officeart/2005/8/layout/vList4#1"/>
    <dgm:cxn modelId="{8D9F2747-27D2-40BE-8FB6-78F7F3D4762F}" srcId="{06B31D57-4864-4806-B17C-DBC618980141}" destId="{2A50C185-8733-4ABB-A40E-7DA41EC27E21}" srcOrd="1" destOrd="0" parTransId="{6C029199-C8D1-465E-84E2-FA580FE8491D}" sibTransId="{B7A61E9F-0DA8-494F-85F5-99A3B5290D29}"/>
    <dgm:cxn modelId="{70DE53A9-9F1D-41E8-9C5A-882F11865EF6}" srcId="{06B31D57-4864-4806-B17C-DBC618980141}" destId="{15330610-B43E-4BA4-A7EB-BB3AFB9C8202}" srcOrd="2" destOrd="0" parTransId="{7197F68D-77DE-46C9-9339-AABA09C1D322}" sibTransId="{B77F1F7E-E359-47BC-9FB8-80D104866DD1}"/>
    <dgm:cxn modelId="{B3346162-C4C5-453E-AACF-3BE1438E3B1D}" type="presOf" srcId="{96253475-9221-4043-B79C-F9549BBA1D9E}" destId="{1E19FDA8-3DBC-471E-BFE2-38137559BCF6}" srcOrd="0" destOrd="1" presId="urn:microsoft.com/office/officeart/2005/8/layout/vList4#1"/>
    <dgm:cxn modelId="{24E7E841-8EE3-4B57-85C6-31FDDCFB67A8}" type="presOf" srcId="{F37ACE4D-F73C-4208-A04E-088264123484}" destId="{0AF174B5-2ED9-425F-A756-0DF30A0EF5AA}" srcOrd="1" destOrd="4" presId="urn:microsoft.com/office/officeart/2005/8/layout/vList4#1"/>
    <dgm:cxn modelId="{C6239E77-483D-42A9-8DAE-D00D47789265}" type="presOf" srcId="{93A4E187-DF37-4130-BBF9-7C0508D7DAFF}" destId="{1E19FDA8-3DBC-471E-BFE2-38137559BCF6}" srcOrd="0" destOrd="4" presId="urn:microsoft.com/office/officeart/2005/8/layout/vList4#1"/>
    <dgm:cxn modelId="{B70F67DB-1227-48AC-906C-85CC6AE62C94}" srcId="{06B31D57-4864-4806-B17C-DBC618980141}" destId="{F37ACE4D-F73C-4208-A04E-088264123484}" srcOrd="3" destOrd="0" parTransId="{9350E50D-529A-4BAC-9CE2-537C4E107EE7}" sibTransId="{88B5A49F-2BDB-4122-A4CC-71F45F4D1C01}"/>
    <dgm:cxn modelId="{0E614753-0CB8-4057-93F4-6174880A0C73}" srcId="{C9C2D48D-5369-4313-B7A9-22927EF19074}" destId="{C2D2055D-3098-495F-B7E3-5DCFED7D8344}" srcOrd="1" destOrd="0" parTransId="{248902D4-3905-4B5D-8C84-FEF442F75E78}" sibTransId="{DD12BE2D-B973-4E69-BF68-A260C4C4195D}"/>
    <dgm:cxn modelId="{22C1A087-B4C0-430C-A255-B2B32453C8F5}" type="presOf" srcId="{AC9F9CE7-FAA3-4FFD-89F4-C25ABDABF778}" destId="{461BF994-C73E-4B17-8E69-B8DF7F4E8CC1}" srcOrd="1" destOrd="3" presId="urn:microsoft.com/office/officeart/2005/8/layout/vList4#1"/>
    <dgm:cxn modelId="{F85CE072-723A-438B-8728-B7E245ACDE22}" type="presOf" srcId="{C2D2055D-3098-495F-B7E3-5DCFED7D8344}" destId="{1E19FDA8-3DBC-471E-BFE2-38137559BCF6}" srcOrd="0" destOrd="0" presId="urn:microsoft.com/office/officeart/2005/8/layout/vList4#1"/>
    <dgm:cxn modelId="{3EE07F35-C329-463A-AABA-18E0EB15A893}" srcId="{B1BC5EA5-057D-4F9F-A581-2127F45686D9}" destId="{71F097D4-5AD9-4153-B18E-D357A06D967A}" srcOrd="1" destOrd="0" parTransId="{1D59ACC8-A493-4C8D-9B50-403DF272B236}" sibTransId="{929C6EC9-C1A9-42F1-971C-2FF3EE121A37}"/>
    <dgm:cxn modelId="{B44E36C3-42DE-4B06-8333-7EF3ACFE7D0A}" type="presOf" srcId="{15330610-B43E-4BA4-A7EB-BB3AFB9C8202}" destId="{0AF174B5-2ED9-425F-A756-0DF30A0EF5AA}" srcOrd="1" destOrd="3" presId="urn:microsoft.com/office/officeart/2005/8/layout/vList4#1"/>
    <dgm:cxn modelId="{266AF9F6-AD5C-4CFA-A623-574C5A973263}" srcId="{C9C2D48D-5369-4313-B7A9-22927EF19074}" destId="{06B31D57-4864-4806-B17C-DBC618980141}" srcOrd="0" destOrd="0" parTransId="{0DB2722C-89B6-4182-9DDB-2B3076CE9DA3}" sibTransId="{8D9B1D77-812A-486C-B716-834F0FC88ADC}"/>
    <dgm:cxn modelId="{7B01E7AA-7A64-4C52-8EEB-DF086A0B81CB}" srcId="{C2D2055D-3098-495F-B7E3-5DCFED7D8344}" destId="{7BF5D0D4-ABA3-41A4-A91A-717BEE06E9A2}" srcOrd="1" destOrd="0" parTransId="{B62B29EB-FE40-403A-89E0-3CD48105568C}" sibTransId="{680C2BFE-79DD-4DEC-AC5A-B389C0E3E74C}"/>
    <dgm:cxn modelId="{A9303E55-95E8-4BB4-A448-AF939327FF8B}" type="presOf" srcId="{AC9F9CE7-FAA3-4FFD-89F4-C25ABDABF778}" destId="{64A79A29-EDDF-4D44-BD9D-9581295C9D0B}" srcOrd="0" destOrd="3" presId="urn:microsoft.com/office/officeart/2005/8/layout/vList4#1"/>
    <dgm:cxn modelId="{053170CB-72D7-4521-A77C-0DDABB3A2159}" type="presOf" srcId="{F4DE8C4C-A0D5-476E-8AE1-8F89B3646003}" destId="{0AF174B5-2ED9-425F-A756-0DF30A0EF5AA}" srcOrd="1" destOrd="1" presId="urn:microsoft.com/office/officeart/2005/8/layout/vList4#1"/>
    <dgm:cxn modelId="{E0DF674C-5C03-497A-9479-CED788806B53}" type="presOf" srcId="{B1BC5EA5-057D-4F9F-A581-2127F45686D9}" destId="{461BF994-C73E-4B17-8E69-B8DF7F4E8CC1}" srcOrd="1" destOrd="0" presId="urn:microsoft.com/office/officeart/2005/8/layout/vList4#1"/>
    <dgm:cxn modelId="{EBC75311-5ED3-45F1-B6AC-286EBF313C9E}" srcId="{C2D2055D-3098-495F-B7E3-5DCFED7D8344}" destId="{96253475-9221-4043-B79C-F9549BBA1D9E}" srcOrd="0" destOrd="0" parTransId="{262A524A-B9E9-4E12-99DA-F0CA36A8C416}" sibTransId="{12F80260-053A-4572-A517-A3F6FBE544CC}"/>
    <dgm:cxn modelId="{5197B07C-7B8E-4430-8119-A690C4F53245}" srcId="{C2D2055D-3098-495F-B7E3-5DCFED7D8344}" destId="{93A4E187-DF37-4130-BBF9-7C0508D7DAFF}" srcOrd="3" destOrd="0" parTransId="{FD8DA03A-2C54-465D-874C-3832DDEA0EC2}" sibTransId="{814C59A7-1228-4336-BB12-DEAE08D72C82}"/>
    <dgm:cxn modelId="{4F31A5A8-5A76-45ED-9E76-C142A5711DC8}" type="presOf" srcId="{70E881CA-FD07-41BA-BE01-323A0D7C6B4E}" destId="{461BF994-C73E-4B17-8E69-B8DF7F4E8CC1}" srcOrd="1" destOrd="4" presId="urn:microsoft.com/office/officeart/2005/8/layout/vList4#1"/>
    <dgm:cxn modelId="{2AA90AAB-C24C-40D8-851E-97A46D9EB18B}" type="presOf" srcId="{15330610-B43E-4BA4-A7EB-BB3AFB9C8202}" destId="{3A1D3943-CF5D-45AA-B933-9B9FF6FD8387}" srcOrd="0" destOrd="3" presId="urn:microsoft.com/office/officeart/2005/8/layout/vList4#1"/>
    <dgm:cxn modelId="{7E06154B-07AF-405E-A001-FD930DB5CD7B}" type="presOf" srcId="{2A50C185-8733-4ABB-A40E-7DA41EC27E21}" destId="{0AF174B5-2ED9-425F-A756-0DF30A0EF5AA}" srcOrd="1" destOrd="2" presId="urn:microsoft.com/office/officeart/2005/8/layout/vList4#1"/>
    <dgm:cxn modelId="{DEB31AEA-E86A-4F95-972B-1722AD3EC8FC}" type="presOf" srcId="{923BE4F5-0693-48AE-A7E1-F8A40B601EF3}" destId="{64A79A29-EDDF-4D44-BD9D-9581295C9D0B}" srcOrd="0" destOrd="1" presId="urn:microsoft.com/office/officeart/2005/8/layout/vList4#1"/>
    <dgm:cxn modelId="{2ADD9506-9389-4262-BB71-AD59A1A39929}" type="presOf" srcId="{7451BDF6-9A0B-4D7B-8D79-CD23810FD570}" destId="{1E19FDA8-3DBC-471E-BFE2-38137559BCF6}" srcOrd="0" destOrd="3" presId="urn:microsoft.com/office/officeart/2005/8/layout/vList4#1"/>
    <dgm:cxn modelId="{7B8FBF37-8491-43A7-9B7F-4FDEF1DA58C7}" type="presOf" srcId="{7451BDF6-9A0B-4D7B-8D79-CD23810FD570}" destId="{CAAF73DF-6635-4613-BA22-E5163B407474}" srcOrd="1" destOrd="3" presId="urn:microsoft.com/office/officeart/2005/8/layout/vList4#1"/>
    <dgm:cxn modelId="{9D394497-CCD5-419C-BE98-7BD275237243}" type="presParOf" srcId="{B529C3B0-661B-44AE-9C4B-5B694CAD9F37}" destId="{0EA0043E-DED4-419E-9796-8324CE009E96}" srcOrd="0" destOrd="0" presId="urn:microsoft.com/office/officeart/2005/8/layout/vList4#1"/>
    <dgm:cxn modelId="{2DF2F875-4999-4757-A783-A0DD7ADB0FAC}" type="presParOf" srcId="{0EA0043E-DED4-419E-9796-8324CE009E96}" destId="{3A1D3943-CF5D-45AA-B933-9B9FF6FD8387}" srcOrd="0" destOrd="0" presId="urn:microsoft.com/office/officeart/2005/8/layout/vList4#1"/>
    <dgm:cxn modelId="{FDA8BE3C-310F-43B3-9F83-7EE3843FBDA2}" type="presParOf" srcId="{0EA0043E-DED4-419E-9796-8324CE009E96}" destId="{F13D59EB-BF7F-471D-8A18-90C7D013C3A5}" srcOrd="1" destOrd="0" presId="urn:microsoft.com/office/officeart/2005/8/layout/vList4#1"/>
    <dgm:cxn modelId="{050D839F-62F4-43B7-BAFC-0D3088DB8421}" type="presParOf" srcId="{0EA0043E-DED4-419E-9796-8324CE009E96}" destId="{0AF174B5-2ED9-425F-A756-0DF30A0EF5AA}" srcOrd="2" destOrd="0" presId="urn:microsoft.com/office/officeart/2005/8/layout/vList4#1"/>
    <dgm:cxn modelId="{D0D2E540-00F4-44D1-9F2D-2EB3E95D253F}" type="presParOf" srcId="{B529C3B0-661B-44AE-9C4B-5B694CAD9F37}" destId="{167DAB09-DA94-4CF3-98C5-4EE1CCBA6ECD}" srcOrd="1" destOrd="0" presId="urn:microsoft.com/office/officeart/2005/8/layout/vList4#1"/>
    <dgm:cxn modelId="{1FEC6CAA-00FC-4540-82DC-F366D49A1610}" type="presParOf" srcId="{B529C3B0-661B-44AE-9C4B-5B694CAD9F37}" destId="{72DC37B9-A6CC-4F08-8F10-A326F52BDA77}" srcOrd="2" destOrd="0" presId="urn:microsoft.com/office/officeart/2005/8/layout/vList4#1"/>
    <dgm:cxn modelId="{3BEF0B5D-A94C-4C6F-AC22-0C0DC743657C}" type="presParOf" srcId="{72DC37B9-A6CC-4F08-8F10-A326F52BDA77}" destId="{1E19FDA8-3DBC-471E-BFE2-38137559BCF6}" srcOrd="0" destOrd="0" presId="urn:microsoft.com/office/officeart/2005/8/layout/vList4#1"/>
    <dgm:cxn modelId="{01A87293-A8E8-49F1-97AC-FD3397B2C6B3}" type="presParOf" srcId="{72DC37B9-A6CC-4F08-8F10-A326F52BDA77}" destId="{9A5D408E-33AF-4670-A1C3-C38B92835752}" srcOrd="1" destOrd="0" presId="urn:microsoft.com/office/officeart/2005/8/layout/vList4#1"/>
    <dgm:cxn modelId="{9A9A0A74-C720-4DE1-886A-856C8C4CD9CE}" type="presParOf" srcId="{72DC37B9-A6CC-4F08-8F10-A326F52BDA77}" destId="{CAAF73DF-6635-4613-BA22-E5163B407474}" srcOrd="2" destOrd="0" presId="urn:microsoft.com/office/officeart/2005/8/layout/vList4#1"/>
    <dgm:cxn modelId="{07C6B01B-9C7B-4D5B-A87B-E424FF3E885E}" type="presParOf" srcId="{B529C3B0-661B-44AE-9C4B-5B694CAD9F37}" destId="{0C12CBB5-7B86-4581-9DB8-40D3EA000C2A}" srcOrd="3" destOrd="0" presId="urn:microsoft.com/office/officeart/2005/8/layout/vList4#1"/>
    <dgm:cxn modelId="{8BE83E30-1FC8-4E0B-80BE-B60BE099FD32}" type="presParOf" srcId="{B529C3B0-661B-44AE-9C4B-5B694CAD9F37}" destId="{B195ECA1-EFA1-4E48-9A3C-7887CABF6EE0}" srcOrd="4" destOrd="0" presId="urn:microsoft.com/office/officeart/2005/8/layout/vList4#1"/>
    <dgm:cxn modelId="{44DEBB4C-9270-46D3-AF00-836D897595A4}" type="presParOf" srcId="{B195ECA1-EFA1-4E48-9A3C-7887CABF6EE0}" destId="{64A79A29-EDDF-4D44-BD9D-9581295C9D0B}" srcOrd="0" destOrd="0" presId="urn:microsoft.com/office/officeart/2005/8/layout/vList4#1"/>
    <dgm:cxn modelId="{075EEE7A-F23A-4795-91F0-22B12F13D84B}" type="presParOf" srcId="{B195ECA1-EFA1-4E48-9A3C-7887CABF6EE0}" destId="{FE824117-C595-4862-8CAB-F568A8691705}" srcOrd="1" destOrd="0" presId="urn:microsoft.com/office/officeart/2005/8/layout/vList4#1"/>
    <dgm:cxn modelId="{2BA8CAF1-74A5-4059-AC5C-3C7B11088708}" type="presParOf" srcId="{B195ECA1-EFA1-4E48-9A3C-7887CABF6EE0}" destId="{461BF994-C73E-4B17-8E69-B8DF7F4E8CC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C2D48D-5369-4313-B7A9-22927EF19074}" type="doc">
      <dgm:prSet loTypeId="urn:microsoft.com/office/officeart/2005/8/layout/hList7#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r-FR"/>
        </a:p>
      </dgm:t>
    </dgm:pt>
    <dgm:pt modelId="{06B31D57-4864-4806-B17C-DBC618980141}">
      <dgm:prSet phldrT="[Texte]"/>
      <dgm:spPr/>
      <dgm:t>
        <a:bodyPr/>
        <a:lstStyle/>
        <a:p>
          <a:r>
            <a:rPr lang="en-US" sz="1200" b="1" u="sng" noProof="0" dirty="0" smtClean="0">
              <a:solidFill>
                <a:schemeClr val="accent1"/>
              </a:solidFill>
            </a:rPr>
            <a:t>LEVEL 1: RT AND HISTORIC INTERPOLATED  GRID OF  DAILY CLIMATE VARIABLES  FROM 01/01/1987 UP  TO DATE</a:t>
          </a:r>
          <a:endParaRPr lang="en-US" sz="1200" b="1" u="sng" noProof="0" dirty="0">
            <a:solidFill>
              <a:schemeClr val="accent1"/>
            </a:solidFill>
          </a:endParaRPr>
        </a:p>
      </dgm:t>
    </dgm:pt>
    <dgm:pt modelId="{0DB2722C-89B6-4182-9DDB-2B3076CE9DA3}" type="parTrans" cxnId="{266AF9F6-AD5C-4CFA-A623-574C5A973263}">
      <dgm:prSet/>
      <dgm:spPr/>
      <dgm:t>
        <a:bodyPr/>
        <a:lstStyle/>
        <a:p>
          <a:endParaRPr lang="fr-FR"/>
        </a:p>
      </dgm:t>
    </dgm:pt>
    <dgm:pt modelId="{8D9B1D77-812A-486C-B716-834F0FC88ADC}" type="sibTrans" cxnId="{266AF9F6-AD5C-4CFA-A623-574C5A973263}">
      <dgm:prSet/>
      <dgm:spPr/>
      <dgm:t>
        <a:bodyPr/>
        <a:lstStyle/>
        <a:p>
          <a:endParaRPr lang="fr-FR"/>
        </a:p>
      </dgm:t>
    </dgm:pt>
    <dgm:pt modelId="{C2D2055D-3098-495F-B7E3-5DCFED7D8344}">
      <dgm:prSet phldrT="[Texte]"/>
      <dgm:spPr/>
      <dgm:t>
        <a:bodyPr/>
        <a:lstStyle/>
        <a:p>
          <a:r>
            <a:rPr lang="fr-FR" sz="900" b="1" u="sng" dirty="0" smtClean="0">
              <a:solidFill>
                <a:schemeClr val="accent1"/>
              </a:solidFill>
            </a:rPr>
            <a:t>LEVEL 2:  WOFOST OUTPUTS  AT EMU LEVEL AND AGGREGATED AT DISTRICT LEVEL  FROM 1988 UP THE LAST DEKADE</a:t>
          </a:r>
          <a:endParaRPr lang="fr-FR" sz="900" dirty="0"/>
        </a:p>
      </dgm:t>
    </dgm:pt>
    <dgm:pt modelId="{248902D4-3905-4B5D-8C84-FEF442F75E78}" type="parTrans" cxnId="{0E614753-0CB8-4057-93F4-6174880A0C73}">
      <dgm:prSet/>
      <dgm:spPr/>
      <dgm:t>
        <a:bodyPr/>
        <a:lstStyle/>
        <a:p>
          <a:endParaRPr lang="fr-FR"/>
        </a:p>
      </dgm:t>
    </dgm:pt>
    <dgm:pt modelId="{DD12BE2D-B973-4E69-BF68-A260C4C4195D}" type="sibTrans" cxnId="{0E614753-0CB8-4057-93F4-6174880A0C73}">
      <dgm:prSet/>
      <dgm:spPr/>
      <dgm:t>
        <a:bodyPr/>
        <a:lstStyle/>
        <a:p>
          <a:endParaRPr lang="fr-FR"/>
        </a:p>
      </dgm:t>
    </dgm:pt>
    <dgm:pt modelId="{96253475-9221-4043-B79C-F9549BBA1D9E}">
      <dgm:prSet phldrT="[Texte]" custT="1"/>
      <dgm:spPr/>
      <dgm:t>
        <a:bodyPr/>
        <a:lstStyle/>
        <a:p>
          <a:r>
            <a:rPr lang="fr-FR" sz="1200" dirty="0" smtClean="0"/>
            <a:t>POTENTIAL AND WL Variables </a:t>
          </a:r>
          <a:endParaRPr lang="fr-FR" sz="1200" dirty="0"/>
        </a:p>
      </dgm:t>
    </dgm:pt>
    <dgm:pt modelId="{262A524A-B9E9-4E12-99DA-F0CA36A8C416}" type="parTrans" cxnId="{EBC75311-5ED3-45F1-B6AC-286EBF313C9E}">
      <dgm:prSet/>
      <dgm:spPr/>
      <dgm:t>
        <a:bodyPr/>
        <a:lstStyle/>
        <a:p>
          <a:endParaRPr lang="fr-FR"/>
        </a:p>
      </dgm:t>
    </dgm:pt>
    <dgm:pt modelId="{12F80260-053A-4572-A517-A3F6FBE544CC}" type="sibTrans" cxnId="{EBC75311-5ED3-45F1-B6AC-286EBF313C9E}">
      <dgm:prSet/>
      <dgm:spPr/>
      <dgm:t>
        <a:bodyPr/>
        <a:lstStyle/>
        <a:p>
          <a:endParaRPr lang="fr-FR"/>
        </a:p>
      </dgm:t>
    </dgm:pt>
    <dgm:pt modelId="{B1BC5EA5-057D-4F9F-A581-2127F45686D9}">
      <dgm:prSet phldrT="[Texte]" custT="1"/>
      <dgm:spPr/>
      <dgm:t>
        <a:bodyPr/>
        <a:lstStyle/>
        <a:p>
          <a:r>
            <a:rPr lang="fr-FR" sz="1200" b="1" u="sng" dirty="0" smtClean="0">
              <a:solidFill>
                <a:schemeClr val="accent1"/>
              </a:solidFill>
            </a:rPr>
            <a:t>LEVEL 3: LINEAR REGRESSION AND SIMILARITY ANALYSIS FOR YIELD FORECASTING :</a:t>
          </a:r>
        </a:p>
        <a:p>
          <a:endParaRPr lang="fr-FR" sz="1200" dirty="0"/>
        </a:p>
      </dgm:t>
    </dgm:pt>
    <dgm:pt modelId="{18A2E717-61C6-480A-98D1-F0239609B413}" type="parTrans" cxnId="{25E8751F-2AC4-4748-AD61-8880E98B4B68}">
      <dgm:prSet/>
      <dgm:spPr/>
      <dgm:t>
        <a:bodyPr/>
        <a:lstStyle/>
        <a:p>
          <a:endParaRPr lang="fr-FR"/>
        </a:p>
      </dgm:t>
    </dgm:pt>
    <dgm:pt modelId="{E29FF51B-0EBF-45F6-9820-1723C3E34E9F}" type="sibTrans" cxnId="{25E8751F-2AC4-4748-AD61-8880E98B4B68}">
      <dgm:prSet/>
      <dgm:spPr/>
      <dgm:t>
        <a:bodyPr/>
        <a:lstStyle/>
        <a:p>
          <a:endParaRPr lang="fr-FR"/>
        </a:p>
      </dgm:t>
    </dgm:pt>
    <dgm:pt modelId="{AC9F9CE7-FAA3-4FFD-89F4-C25ABDABF778}">
      <dgm:prSet phldrT="[Texte]"/>
      <dgm:spPr/>
      <dgm:t>
        <a:bodyPr/>
        <a:lstStyle/>
        <a:p>
          <a:endParaRPr lang="fr-FR" sz="900" dirty="0"/>
        </a:p>
      </dgm:t>
    </dgm:pt>
    <dgm:pt modelId="{D7BE9FE5-C263-433C-A816-AE14224F6CC0}" type="parTrans" cxnId="{AB54031B-8304-4F5F-859A-9E87EE5F944C}">
      <dgm:prSet/>
      <dgm:spPr/>
      <dgm:t>
        <a:bodyPr/>
        <a:lstStyle/>
        <a:p>
          <a:endParaRPr lang="fr-FR"/>
        </a:p>
      </dgm:t>
    </dgm:pt>
    <dgm:pt modelId="{88B63930-3399-46D3-8CF5-E0CA1A9EAA7C}" type="sibTrans" cxnId="{AB54031B-8304-4F5F-859A-9E87EE5F944C}">
      <dgm:prSet/>
      <dgm:spPr/>
      <dgm:t>
        <a:bodyPr/>
        <a:lstStyle/>
        <a:p>
          <a:endParaRPr lang="fr-FR"/>
        </a:p>
      </dgm:t>
    </dgm:pt>
    <dgm:pt modelId="{F37ACE4D-F73C-4208-A04E-088264123484}">
      <dgm:prSet phldrT="[Texte]"/>
      <dgm:spPr/>
      <dgm:t>
        <a:bodyPr/>
        <a:lstStyle/>
        <a:p>
          <a:endParaRPr lang="en-US" sz="900" noProof="0" dirty="0"/>
        </a:p>
      </dgm:t>
    </dgm:pt>
    <dgm:pt modelId="{9350E50D-529A-4BAC-9CE2-537C4E107EE7}" type="parTrans" cxnId="{B70F67DB-1227-48AC-906C-85CC6AE62C94}">
      <dgm:prSet/>
      <dgm:spPr/>
      <dgm:t>
        <a:bodyPr/>
        <a:lstStyle/>
        <a:p>
          <a:endParaRPr lang="fr-FR"/>
        </a:p>
      </dgm:t>
    </dgm:pt>
    <dgm:pt modelId="{88B5A49F-2BDB-4122-A4CC-71F45F4D1C01}" type="sibTrans" cxnId="{B70F67DB-1227-48AC-906C-85CC6AE62C94}">
      <dgm:prSet/>
      <dgm:spPr/>
      <dgm:t>
        <a:bodyPr/>
        <a:lstStyle/>
        <a:p>
          <a:endParaRPr lang="fr-FR"/>
        </a:p>
      </dgm:t>
    </dgm:pt>
    <dgm:pt modelId="{70E881CA-FD07-41BA-BE01-323A0D7C6B4E}">
      <dgm:prSet phldrT="[Texte]"/>
      <dgm:spPr/>
      <dgm:t>
        <a:bodyPr/>
        <a:lstStyle/>
        <a:p>
          <a:endParaRPr lang="fr-FR" sz="900" dirty="0"/>
        </a:p>
      </dgm:t>
    </dgm:pt>
    <dgm:pt modelId="{F4EE0A1D-60EE-46C0-876C-A8ECCA3EDF77}" type="parTrans" cxnId="{D5789FC6-6BD3-44C7-B03A-4167B69E1648}">
      <dgm:prSet/>
      <dgm:spPr/>
      <dgm:t>
        <a:bodyPr/>
        <a:lstStyle/>
        <a:p>
          <a:endParaRPr lang="fr-FR"/>
        </a:p>
      </dgm:t>
    </dgm:pt>
    <dgm:pt modelId="{A229A4FC-2D4A-44D6-A188-96592B8E1768}" type="sibTrans" cxnId="{D5789FC6-6BD3-44C7-B03A-4167B69E1648}">
      <dgm:prSet/>
      <dgm:spPr/>
      <dgm:t>
        <a:bodyPr/>
        <a:lstStyle/>
        <a:p>
          <a:endParaRPr lang="fr-FR"/>
        </a:p>
      </dgm:t>
    </dgm:pt>
    <dgm:pt modelId="{F4DE8C4C-A0D5-476E-8AE1-8F89B3646003}">
      <dgm:prSet phldrT="[Texte]" custT="1"/>
      <dgm:spPr/>
      <dgm:t>
        <a:bodyPr/>
        <a:lstStyle/>
        <a:p>
          <a:r>
            <a:rPr lang="en-US" sz="1200" noProof="0" dirty="0" smtClean="0"/>
            <a:t>Rainfall</a:t>
          </a:r>
          <a:endParaRPr lang="en-US" sz="1200" noProof="0" dirty="0"/>
        </a:p>
      </dgm:t>
    </dgm:pt>
    <dgm:pt modelId="{229856FA-38AD-4236-AE9A-6C83A81AF42D}" type="sibTrans" cxnId="{25C4D191-7C5D-44E6-89D3-1E220FAC9525}">
      <dgm:prSet/>
      <dgm:spPr/>
      <dgm:t>
        <a:bodyPr/>
        <a:lstStyle/>
        <a:p>
          <a:endParaRPr lang="fr-FR"/>
        </a:p>
      </dgm:t>
    </dgm:pt>
    <dgm:pt modelId="{6B2871F9-BE0E-4AD5-BD41-48A78C62D380}" type="parTrans" cxnId="{25C4D191-7C5D-44E6-89D3-1E220FAC9525}">
      <dgm:prSet/>
      <dgm:spPr/>
      <dgm:t>
        <a:bodyPr/>
        <a:lstStyle/>
        <a:p>
          <a:endParaRPr lang="fr-FR"/>
        </a:p>
      </dgm:t>
    </dgm:pt>
    <dgm:pt modelId="{49802505-4C5F-4339-89F4-8BA359E7ADA9}">
      <dgm:prSet phldrT="[Texte]" custT="1"/>
      <dgm:spPr/>
      <dgm:t>
        <a:bodyPr/>
        <a:lstStyle/>
        <a:p>
          <a:r>
            <a:rPr lang="en-US" sz="1200" noProof="0" dirty="0" smtClean="0"/>
            <a:t>Temperatures:  </a:t>
          </a:r>
          <a:r>
            <a:rPr lang="en-US" sz="1200" noProof="0" dirty="0" err="1" smtClean="0"/>
            <a:t>Tmax</a:t>
          </a:r>
          <a:r>
            <a:rPr lang="en-US" sz="1200" noProof="0" dirty="0" smtClean="0"/>
            <a:t> and </a:t>
          </a:r>
          <a:r>
            <a:rPr lang="en-US" sz="1200" noProof="0" dirty="0" err="1" smtClean="0"/>
            <a:t>Tmin</a:t>
          </a:r>
          <a:r>
            <a:rPr lang="en-US" sz="1200" noProof="0" dirty="0" smtClean="0"/>
            <a:t>  </a:t>
          </a:r>
          <a:endParaRPr lang="en-US" sz="1200" noProof="0" dirty="0"/>
        </a:p>
      </dgm:t>
    </dgm:pt>
    <dgm:pt modelId="{FDCA1B29-348C-43B9-BC51-C23262D7F37E}" type="parTrans" cxnId="{0B73575D-5807-4594-994F-611B913B6929}">
      <dgm:prSet/>
      <dgm:spPr/>
      <dgm:t>
        <a:bodyPr/>
        <a:lstStyle/>
        <a:p>
          <a:endParaRPr lang="fr-FR"/>
        </a:p>
      </dgm:t>
    </dgm:pt>
    <dgm:pt modelId="{38DD517F-82F8-4E81-B801-D4B0DB99E17F}" type="sibTrans" cxnId="{0B73575D-5807-4594-994F-611B913B6929}">
      <dgm:prSet/>
      <dgm:spPr/>
      <dgm:t>
        <a:bodyPr/>
        <a:lstStyle/>
        <a:p>
          <a:endParaRPr lang="fr-FR"/>
        </a:p>
      </dgm:t>
    </dgm:pt>
    <dgm:pt modelId="{310A2E88-089A-4522-9B5F-339D238A7055}">
      <dgm:prSet phldrT="[Texte]" custT="1"/>
      <dgm:spPr/>
      <dgm:t>
        <a:bodyPr/>
        <a:lstStyle/>
        <a:p>
          <a:r>
            <a:rPr lang="en-US" sz="1200" noProof="0" dirty="0" smtClean="0"/>
            <a:t>Wind Speed  </a:t>
          </a:r>
          <a:endParaRPr lang="en-US" sz="1200" noProof="0" dirty="0"/>
        </a:p>
      </dgm:t>
    </dgm:pt>
    <dgm:pt modelId="{3E05CC5F-8C08-4E0B-AB30-7052E1191F28}" type="parTrans" cxnId="{974DCFA9-8E95-488E-9231-A27E387FDB23}">
      <dgm:prSet/>
      <dgm:spPr/>
      <dgm:t>
        <a:bodyPr/>
        <a:lstStyle/>
        <a:p>
          <a:endParaRPr lang="fr-FR"/>
        </a:p>
      </dgm:t>
    </dgm:pt>
    <dgm:pt modelId="{2F7EDB0E-C8C1-4FCD-BD9C-662E44381A19}" type="sibTrans" cxnId="{974DCFA9-8E95-488E-9231-A27E387FDB23}">
      <dgm:prSet/>
      <dgm:spPr/>
      <dgm:t>
        <a:bodyPr/>
        <a:lstStyle/>
        <a:p>
          <a:endParaRPr lang="fr-FR"/>
        </a:p>
      </dgm:t>
    </dgm:pt>
    <dgm:pt modelId="{EC4BE882-94F2-4F5B-8176-8B31A52BE106}">
      <dgm:prSet phldrT="[Texte]" custT="1"/>
      <dgm:spPr/>
      <dgm:t>
        <a:bodyPr/>
        <a:lstStyle/>
        <a:p>
          <a:r>
            <a:rPr lang="en-US" sz="1200" noProof="0" dirty="0" smtClean="0"/>
            <a:t>PET: E0, ES0, ET0 </a:t>
          </a:r>
          <a:endParaRPr lang="en-US" sz="1200" noProof="0" dirty="0"/>
        </a:p>
      </dgm:t>
    </dgm:pt>
    <dgm:pt modelId="{6FDF3422-A69B-4731-B564-EDD20C75B56B}" type="parTrans" cxnId="{7DAF57F4-FF9E-43F7-9D73-7C34F9034620}">
      <dgm:prSet/>
      <dgm:spPr/>
      <dgm:t>
        <a:bodyPr/>
        <a:lstStyle/>
        <a:p>
          <a:endParaRPr lang="fr-FR"/>
        </a:p>
      </dgm:t>
    </dgm:pt>
    <dgm:pt modelId="{D071C79E-4A28-45A1-BB58-AC2563BDC56C}" type="sibTrans" cxnId="{7DAF57F4-FF9E-43F7-9D73-7C34F9034620}">
      <dgm:prSet/>
      <dgm:spPr/>
      <dgm:t>
        <a:bodyPr/>
        <a:lstStyle/>
        <a:p>
          <a:endParaRPr lang="fr-FR"/>
        </a:p>
      </dgm:t>
    </dgm:pt>
    <dgm:pt modelId="{5B46CBED-D4D1-45B7-9757-1E5ADB1F5288}">
      <dgm:prSet phldrT="[Texte]" custT="1"/>
      <dgm:spPr/>
      <dgm:t>
        <a:bodyPr/>
        <a:lstStyle/>
        <a:p>
          <a:r>
            <a:rPr lang="en-US" sz="1200" noProof="0" dirty="0" smtClean="0"/>
            <a:t>Radiation </a:t>
          </a:r>
          <a:endParaRPr lang="en-US" sz="1200" noProof="0" dirty="0"/>
        </a:p>
      </dgm:t>
    </dgm:pt>
    <dgm:pt modelId="{C3FAB99A-488B-4C73-8F72-42E4D69C5C5E}" type="parTrans" cxnId="{CEB9CDCE-03F4-4DA5-AA1E-7CA6EC6324BD}">
      <dgm:prSet/>
      <dgm:spPr/>
      <dgm:t>
        <a:bodyPr/>
        <a:lstStyle/>
        <a:p>
          <a:endParaRPr lang="fr-FR"/>
        </a:p>
      </dgm:t>
    </dgm:pt>
    <dgm:pt modelId="{7F78D9A8-202B-4B8D-AA5F-F2EDED5F8F1C}" type="sibTrans" cxnId="{CEB9CDCE-03F4-4DA5-AA1E-7CA6EC6324BD}">
      <dgm:prSet/>
      <dgm:spPr/>
      <dgm:t>
        <a:bodyPr/>
        <a:lstStyle/>
        <a:p>
          <a:endParaRPr lang="fr-FR"/>
        </a:p>
      </dgm:t>
    </dgm:pt>
    <dgm:pt modelId="{CC78EA7D-8B91-4160-99F5-A016D8F26959}">
      <dgm:prSet phldrT="[Texte]"/>
      <dgm:spPr/>
      <dgm:t>
        <a:bodyPr/>
        <a:lstStyle/>
        <a:p>
          <a:endParaRPr lang="en-US" sz="900" noProof="0" dirty="0"/>
        </a:p>
      </dgm:t>
    </dgm:pt>
    <dgm:pt modelId="{B1E54E5F-09C4-478F-892A-54DED7771DFA}" type="parTrans" cxnId="{78B33D28-1B32-4BEB-9BBA-D94BA8C73350}">
      <dgm:prSet/>
      <dgm:spPr/>
      <dgm:t>
        <a:bodyPr/>
        <a:lstStyle/>
        <a:p>
          <a:endParaRPr lang="fr-FR"/>
        </a:p>
      </dgm:t>
    </dgm:pt>
    <dgm:pt modelId="{CDDDD5E2-6F37-4031-9CD2-5B95F9F86ADA}" type="sibTrans" cxnId="{78B33D28-1B32-4BEB-9BBA-D94BA8C73350}">
      <dgm:prSet/>
      <dgm:spPr/>
      <dgm:t>
        <a:bodyPr/>
        <a:lstStyle/>
        <a:p>
          <a:endParaRPr lang="fr-FR"/>
        </a:p>
      </dgm:t>
    </dgm:pt>
    <dgm:pt modelId="{71CFA44D-217D-4B01-BE35-D37E5E64E5B8}">
      <dgm:prSet custT="1"/>
      <dgm:spPr/>
      <dgm:t>
        <a:bodyPr/>
        <a:lstStyle/>
        <a:p>
          <a:r>
            <a:rPr lang="fr-FR" sz="1200" dirty="0" smtClean="0"/>
            <a:t>DEVELOPMENT_STAGE</a:t>
          </a:r>
        </a:p>
      </dgm:t>
    </dgm:pt>
    <dgm:pt modelId="{56930942-6C34-40D3-B3CF-C350BECDFE8B}" type="parTrans" cxnId="{86D2F2EF-81A1-409F-A26D-8D4FBB1C3216}">
      <dgm:prSet/>
      <dgm:spPr/>
      <dgm:t>
        <a:bodyPr/>
        <a:lstStyle/>
        <a:p>
          <a:endParaRPr lang="fr-FR"/>
        </a:p>
      </dgm:t>
    </dgm:pt>
    <dgm:pt modelId="{A0924BA7-3A33-48AE-9FE6-0E6DD2397A63}" type="sibTrans" cxnId="{86D2F2EF-81A1-409F-A26D-8D4FBB1C3216}">
      <dgm:prSet/>
      <dgm:spPr/>
      <dgm:t>
        <a:bodyPr/>
        <a:lstStyle/>
        <a:p>
          <a:endParaRPr lang="fr-FR"/>
        </a:p>
      </dgm:t>
    </dgm:pt>
    <dgm:pt modelId="{48A58FD7-8A3D-4359-B6B5-F69B35FC0745}">
      <dgm:prSet custT="1"/>
      <dgm:spPr/>
      <dgm:t>
        <a:bodyPr/>
        <a:lstStyle/>
        <a:p>
          <a:r>
            <a:rPr lang="fr-FR" sz="1200" dirty="0" smtClean="0"/>
            <a:t>RELATIVE_SOIL_MOISTURE</a:t>
          </a:r>
        </a:p>
      </dgm:t>
    </dgm:pt>
    <dgm:pt modelId="{5F50656D-9871-4D31-AC54-EF0F8223FD41}" type="parTrans" cxnId="{AFFA4948-9C23-4A51-8F5C-B13773587BE2}">
      <dgm:prSet/>
      <dgm:spPr/>
      <dgm:t>
        <a:bodyPr/>
        <a:lstStyle/>
        <a:p>
          <a:endParaRPr lang="fr-FR"/>
        </a:p>
      </dgm:t>
    </dgm:pt>
    <dgm:pt modelId="{056E37DB-3083-442D-A4E8-478BDBDD2F7D}" type="sibTrans" cxnId="{AFFA4948-9C23-4A51-8F5C-B13773587BE2}">
      <dgm:prSet/>
      <dgm:spPr/>
      <dgm:t>
        <a:bodyPr/>
        <a:lstStyle/>
        <a:p>
          <a:endParaRPr lang="fr-FR"/>
        </a:p>
      </dgm:t>
    </dgm:pt>
    <dgm:pt modelId="{A1E76F06-D264-4EF8-86A4-687264EB33A2}">
      <dgm:prSet custT="1"/>
      <dgm:spPr/>
      <dgm:t>
        <a:bodyPr/>
        <a:lstStyle/>
        <a:p>
          <a:r>
            <a:rPr lang="fr-FR" sz="1200" dirty="0" smtClean="0"/>
            <a:t>TOTAL_WATER_CONSUMPTION</a:t>
          </a:r>
        </a:p>
      </dgm:t>
    </dgm:pt>
    <dgm:pt modelId="{FFA6DDF2-C1B4-4840-82C9-BC901EE87631}" type="parTrans" cxnId="{BDE9FEE4-6D0C-44AE-8E0E-A2605E09A162}">
      <dgm:prSet/>
      <dgm:spPr/>
      <dgm:t>
        <a:bodyPr/>
        <a:lstStyle/>
        <a:p>
          <a:endParaRPr lang="fr-FR"/>
        </a:p>
      </dgm:t>
    </dgm:pt>
    <dgm:pt modelId="{197A86D1-B8FC-498B-B322-AD2F9A51CF6B}" type="sibTrans" cxnId="{BDE9FEE4-6D0C-44AE-8E0E-A2605E09A162}">
      <dgm:prSet/>
      <dgm:spPr/>
      <dgm:t>
        <a:bodyPr/>
        <a:lstStyle/>
        <a:p>
          <a:endParaRPr lang="fr-FR"/>
        </a:p>
      </dgm:t>
    </dgm:pt>
    <dgm:pt modelId="{2FB4DD00-C41C-4D20-9D2B-6EF229047524}">
      <dgm:prSet custT="1"/>
      <dgm:spPr/>
      <dgm:t>
        <a:bodyPr/>
        <a:lstStyle/>
        <a:p>
          <a:r>
            <a:rPr lang="fr-FR" sz="1200" dirty="0" smtClean="0"/>
            <a:t>TOTAL_WATER_REQUIREMENT</a:t>
          </a:r>
        </a:p>
      </dgm:t>
    </dgm:pt>
    <dgm:pt modelId="{F044D68C-0ABD-4DFF-8F77-7A1CD093DB1F}" type="parTrans" cxnId="{362D4EF8-80BE-426E-A1BC-9AAE0D6D712A}">
      <dgm:prSet/>
      <dgm:spPr/>
      <dgm:t>
        <a:bodyPr/>
        <a:lstStyle/>
        <a:p>
          <a:endParaRPr lang="fr-FR"/>
        </a:p>
      </dgm:t>
    </dgm:pt>
    <dgm:pt modelId="{3953E742-CFFB-46E1-B5B6-352B0EACA9C8}" type="sibTrans" cxnId="{362D4EF8-80BE-426E-A1BC-9AAE0D6D712A}">
      <dgm:prSet/>
      <dgm:spPr/>
      <dgm:t>
        <a:bodyPr/>
        <a:lstStyle/>
        <a:p>
          <a:endParaRPr lang="fr-FR"/>
        </a:p>
      </dgm:t>
    </dgm:pt>
    <dgm:pt modelId="{9DD99B94-140E-43E7-9274-3A4AAE0410E0}">
      <dgm:prSet custT="1"/>
      <dgm:spPr/>
      <dgm:t>
        <a:bodyPr/>
        <a:lstStyle/>
        <a:p>
          <a:r>
            <a:rPr lang="fr-FR" sz="1200" dirty="0" smtClean="0"/>
            <a:t>FSM</a:t>
          </a:r>
        </a:p>
      </dgm:t>
    </dgm:pt>
    <dgm:pt modelId="{27D04645-8263-4A68-90DC-E1E1932830C7}" type="parTrans" cxnId="{4FAEC438-72F4-4C21-A0A8-5B9A2A5AEB35}">
      <dgm:prSet/>
      <dgm:spPr/>
      <dgm:t>
        <a:bodyPr/>
        <a:lstStyle/>
        <a:p>
          <a:endParaRPr lang="fr-FR"/>
        </a:p>
      </dgm:t>
    </dgm:pt>
    <dgm:pt modelId="{824C4EBC-14D2-4205-A19B-68CCBCF6B1D7}" type="sibTrans" cxnId="{4FAEC438-72F4-4C21-A0A8-5B9A2A5AEB35}">
      <dgm:prSet/>
      <dgm:spPr/>
      <dgm:t>
        <a:bodyPr/>
        <a:lstStyle/>
        <a:p>
          <a:endParaRPr lang="fr-FR"/>
        </a:p>
      </dgm:t>
    </dgm:pt>
    <dgm:pt modelId="{F190A309-EAAB-4E59-A75B-01D9C1BCF2B8}">
      <dgm:prSet custT="1"/>
      <dgm:spPr/>
      <dgm:t>
        <a:bodyPr/>
        <a:lstStyle/>
        <a:p>
          <a:r>
            <a:rPr lang="fr-FR" sz="1200" dirty="0" smtClean="0"/>
            <a:t>FSMUR</a:t>
          </a:r>
        </a:p>
      </dgm:t>
    </dgm:pt>
    <dgm:pt modelId="{2BCC09AC-DFF8-4B37-BBA2-9ED3B2613F8E}" type="parTrans" cxnId="{97CE2A15-ED74-4235-875F-36DA92E92EF0}">
      <dgm:prSet/>
      <dgm:spPr/>
      <dgm:t>
        <a:bodyPr/>
        <a:lstStyle/>
        <a:p>
          <a:endParaRPr lang="fr-FR"/>
        </a:p>
      </dgm:t>
    </dgm:pt>
    <dgm:pt modelId="{44DB8D1D-DBD8-422B-BAE3-5BE81A1AA379}" type="sibTrans" cxnId="{97CE2A15-ED74-4235-875F-36DA92E92EF0}">
      <dgm:prSet/>
      <dgm:spPr/>
      <dgm:t>
        <a:bodyPr/>
        <a:lstStyle/>
        <a:p>
          <a:endParaRPr lang="fr-FR"/>
        </a:p>
      </dgm:t>
    </dgm:pt>
    <dgm:pt modelId="{4A4DC752-A361-4A53-B5A7-B972E5A379B3}">
      <dgm:prSet custT="1"/>
      <dgm:spPr/>
      <dgm:t>
        <a:bodyPr/>
        <a:lstStyle/>
        <a:p>
          <a:r>
            <a:rPr lang="fr-FR" sz="1200" dirty="0" smtClean="0"/>
            <a:t>LEAVES_DIED_BY_COLD</a:t>
          </a:r>
        </a:p>
      </dgm:t>
    </dgm:pt>
    <dgm:pt modelId="{25664988-61F6-45D5-BD7F-6CFB3058BAE7}" type="parTrans" cxnId="{00A2D084-4AE6-44CC-9D6E-2FB7720BF20E}">
      <dgm:prSet/>
      <dgm:spPr/>
      <dgm:t>
        <a:bodyPr/>
        <a:lstStyle/>
        <a:p>
          <a:endParaRPr lang="fr-FR"/>
        </a:p>
      </dgm:t>
    </dgm:pt>
    <dgm:pt modelId="{B459DAED-4C62-4907-86B4-F49034CA5A56}" type="sibTrans" cxnId="{00A2D084-4AE6-44CC-9D6E-2FB7720BF20E}">
      <dgm:prSet/>
      <dgm:spPr/>
      <dgm:t>
        <a:bodyPr/>
        <a:lstStyle/>
        <a:p>
          <a:endParaRPr lang="fr-FR"/>
        </a:p>
      </dgm:t>
    </dgm:pt>
    <dgm:pt modelId="{D8BA6645-622F-4598-8413-E5B97382AC95}">
      <dgm:prSet custT="1"/>
      <dgm:spPr/>
      <dgm:t>
        <a:bodyPr/>
        <a:lstStyle/>
        <a:p>
          <a:r>
            <a:rPr lang="fr-FR" sz="1200" dirty="0" smtClean="0"/>
            <a:t>RUNOFF</a:t>
          </a:r>
        </a:p>
      </dgm:t>
    </dgm:pt>
    <dgm:pt modelId="{D281A519-69DC-4A3F-AB51-7463880D6642}" type="parTrans" cxnId="{6D8912BD-F112-4D05-BDC0-C61BFC5B449D}">
      <dgm:prSet/>
      <dgm:spPr/>
      <dgm:t>
        <a:bodyPr/>
        <a:lstStyle/>
        <a:p>
          <a:endParaRPr lang="fr-FR"/>
        </a:p>
      </dgm:t>
    </dgm:pt>
    <dgm:pt modelId="{C2C7FA6A-6C63-4B45-8532-563C9DF0998C}" type="sibTrans" cxnId="{6D8912BD-F112-4D05-BDC0-C61BFC5B449D}">
      <dgm:prSet/>
      <dgm:spPr/>
      <dgm:t>
        <a:bodyPr/>
        <a:lstStyle/>
        <a:p>
          <a:endParaRPr lang="fr-FR"/>
        </a:p>
      </dgm:t>
    </dgm:pt>
    <dgm:pt modelId="{A5FDE6A0-DD73-4656-AB3B-890ED61DC368}">
      <dgm:prSet custT="1"/>
      <dgm:spPr/>
      <dgm:t>
        <a:bodyPr/>
        <a:lstStyle/>
        <a:p>
          <a:r>
            <a:rPr lang="fr-FR" sz="1200" dirty="0" smtClean="0"/>
            <a:t>SOIL_EVAPORATION</a:t>
          </a:r>
        </a:p>
      </dgm:t>
    </dgm:pt>
    <dgm:pt modelId="{6737DB92-FB17-4229-B7CC-C272EEB31A98}" type="parTrans" cxnId="{F2CB33E8-C1F7-46C3-93C1-6A6258797ACA}">
      <dgm:prSet/>
      <dgm:spPr/>
      <dgm:t>
        <a:bodyPr/>
        <a:lstStyle/>
        <a:p>
          <a:endParaRPr lang="fr-FR"/>
        </a:p>
      </dgm:t>
    </dgm:pt>
    <dgm:pt modelId="{7F34F03D-52AA-426F-8B22-F364D4D197C1}" type="sibTrans" cxnId="{F2CB33E8-C1F7-46C3-93C1-6A6258797ACA}">
      <dgm:prSet/>
      <dgm:spPr/>
      <dgm:t>
        <a:bodyPr/>
        <a:lstStyle/>
        <a:p>
          <a:endParaRPr lang="fr-FR"/>
        </a:p>
      </dgm:t>
    </dgm:pt>
    <dgm:pt modelId="{F6CF31E8-7412-4C94-9D63-813077DB3FA6}">
      <dgm:prSet custT="1"/>
      <dgm:spPr/>
      <dgm:t>
        <a:bodyPr/>
        <a:lstStyle/>
        <a:p>
          <a:r>
            <a:rPr lang="fr-FR" sz="1000" dirty="0" smtClean="0"/>
            <a:t>LOSS_TO_SUBSOIL</a:t>
          </a:r>
        </a:p>
      </dgm:t>
    </dgm:pt>
    <dgm:pt modelId="{6A2550E1-2D86-43BE-A64C-6125BEEEDBAE}" type="parTrans" cxnId="{FE646A7A-87E0-4D8E-9FBB-20A7FF3D5E3A}">
      <dgm:prSet/>
      <dgm:spPr/>
      <dgm:t>
        <a:bodyPr/>
        <a:lstStyle/>
        <a:p>
          <a:endParaRPr lang="fr-FR"/>
        </a:p>
      </dgm:t>
    </dgm:pt>
    <dgm:pt modelId="{9ED3B649-B7CD-43A5-9F03-96EB06C6F458}" type="sibTrans" cxnId="{FE646A7A-87E0-4D8E-9FBB-20A7FF3D5E3A}">
      <dgm:prSet/>
      <dgm:spPr/>
      <dgm:t>
        <a:bodyPr/>
        <a:lstStyle/>
        <a:p>
          <a:endParaRPr lang="fr-FR"/>
        </a:p>
      </dgm:t>
    </dgm:pt>
    <dgm:pt modelId="{F369AABE-CB01-4AC6-B7BE-225773C778A3}">
      <dgm:prSet phldrT="[Texte]" custT="1"/>
      <dgm:spPr/>
      <dgm:t>
        <a:bodyPr/>
        <a:lstStyle/>
        <a:p>
          <a:r>
            <a:rPr lang="fr-FR" sz="1200" dirty="0" smtClean="0"/>
            <a:t>CUMULATED AND AGGREGATED RAINFALL</a:t>
          </a:r>
          <a:endParaRPr lang="fr-FR" sz="1200" dirty="0"/>
        </a:p>
      </dgm:t>
    </dgm:pt>
    <dgm:pt modelId="{336ED7CC-547D-4165-8FD9-4E15B316D176}" type="parTrans" cxnId="{7AC4E636-3DD4-460B-B356-A8B22AFE659C}">
      <dgm:prSet/>
      <dgm:spPr/>
      <dgm:t>
        <a:bodyPr/>
        <a:lstStyle/>
        <a:p>
          <a:endParaRPr lang="fr-FR"/>
        </a:p>
      </dgm:t>
    </dgm:pt>
    <dgm:pt modelId="{975A628D-D70B-493A-84EC-C13E8565E671}" type="sibTrans" cxnId="{7AC4E636-3DD4-460B-B356-A8B22AFE659C}">
      <dgm:prSet/>
      <dgm:spPr/>
      <dgm:t>
        <a:bodyPr/>
        <a:lstStyle/>
        <a:p>
          <a:endParaRPr lang="fr-FR"/>
        </a:p>
      </dgm:t>
    </dgm:pt>
    <dgm:pt modelId="{C7BBFE4B-C34F-45C9-A94D-FE46E27640BA}">
      <dgm:prSet phldrT="[Texte]" custT="1"/>
      <dgm:spPr/>
      <dgm:t>
        <a:bodyPr/>
        <a:lstStyle/>
        <a:p>
          <a:r>
            <a:rPr lang="fr-FR" sz="1200" dirty="0" smtClean="0"/>
            <a:t>CUMULATED AND AGGREGATED NDVI </a:t>
          </a:r>
          <a:endParaRPr lang="fr-FR" sz="1200" dirty="0"/>
        </a:p>
      </dgm:t>
    </dgm:pt>
    <dgm:pt modelId="{5DE2E96E-DFCC-4794-A362-FC5F9723B3BB}" type="parTrans" cxnId="{D76459C2-EEE4-432C-8F85-B0DCC9A66F12}">
      <dgm:prSet/>
      <dgm:spPr/>
      <dgm:t>
        <a:bodyPr/>
        <a:lstStyle/>
        <a:p>
          <a:endParaRPr lang="fr-FR"/>
        </a:p>
      </dgm:t>
    </dgm:pt>
    <dgm:pt modelId="{97226765-671D-4EC2-80C2-F1303E15B89E}" type="sibTrans" cxnId="{D76459C2-EEE4-432C-8F85-B0DCC9A66F12}">
      <dgm:prSet/>
      <dgm:spPr/>
      <dgm:t>
        <a:bodyPr/>
        <a:lstStyle/>
        <a:p>
          <a:endParaRPr lang="fr-FR"/>
        </a:p>
      </dgm:t>
    </dgm:pt>
    <dgm:pt modelId="{DBA6973C-AB8B-4717-B123-2EA84F5D9221}">
      <dgm:prSet phldrT="[Texte]" custT="1"/>
      <dgm:spPr/>
      <dgm:t>
        <a:bodyPr/>
        <a:lstStyle/>
        <a:p>
          <a:r>
            <a:rPr lang="fr-FR" sz="1200" dirty="0" smtClean="0"/>
            <a:t> CUMULATED AND AGGREGATED WOFOST OUTPUTS </a:t>
          </a:r>
          <a:endParaRPr lang="fr-FR" sz="1200" dirty="0"/>
        </a:p>
      </dgm:t>
    </dgm:pt>
    <dgm:pt modelId="{447A9870-3883-4498-89A9-D36BA12D4BBE}" type="parTrans" cxnId="{2A7C18FD-3C1E-445B-9D86-B8950D17DE29}">
      <dgm:prSet/>
      <dgm:spPr/>
      <dgm:t>
        <a:bodyPr/>
        <a:lstStyle/>
        <a:p>
          <a:endParaRPr lang="fr-FR"/>
        </a:p>
      </dgm:t>
    </dgm:pt>
    <dgm:pt modelId="{EDC15E3A-1A8F-4B3C-92D2-EAD3E87F98D8}" type="sibTrans" cxnId="{2A7C18FD-3C1E-445B-9D86-B8950D17DE29}">
      <dgm:prSet/>
      <dgm:spPr/>
      <dgm:t>
        <a:bodyPr/>
        <a:lstStyle/>
        <a:p>
          <a:endParaRPr lang="fr-FR"/>
        </a:p>
      </dgm:t>
    </dgm:pt>
    <dgm:pt modelId="{EC607C09-464A-4214-BFC6-ADD939936793}">
      <dgm:prSet phldrT="[Texte]"/>
      <dgm:spPr/>
      <dgm:t>
        <a:bodyPr/>
        <a:lstStyle/>
        <a:p>
          <a:endParaRPr lang="fr-FR" sz="900" dirty="0"/>
        </a:p>
      </dgm:t>
    </dgm:pt>
    <dgm:pt modelId="{696ACD05-C4BE-4415-A358-25582D1C4617}" type="parTrans" cxnId="{7F21F192-D536-4C7F-ABA8-5E8F49990FDA}">
      <dgm:prSet/>
      <dgm:spPr/>
      <dgm:t>
        <a:bodyPr/>
        <a:lstStyle/>
        <a:p>
          <a:endParaRPr lang="fr-FR"/>
        </a:p>
      </dgm:t>
    </dgm:pt>
    <dgm:pt modelId="{452D0AAB-5709-4EE9-BC82-3A9321206A52}" type="sibTrans" cxnId="{7F21F192-D536-4C7F-ABA8-5E8F49990FDA}">
      <dgm:prSet/>
      <dgm:spPr/>
      <dgm:t>
        <a:bodyPr/>
        <a:lstStyle/>
        <a:p>
          <a:endParaRPr lang="fr-FR"/>
        </a:p>
      </dgm:t>
    </dgm:pt>
    <dgm:pt modelId="{1DC82537-6B19-4FDE-820C-822F20F07AD8}" type="pres">
      <dgm:prSet presAssocID="{C9C2D48D-5369-4313-B7A9-22927EF190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5E74B2F-A1FC-42E7-AC74-29498ECC06BE}" type="pres">
      <dgm:prSet presAssocID="{C9C2D48D-5369-4313-B7A9-22927EF19074}" presName="fgShape" presStyleLbl="fgShp" presStyleIdx="0" presStyleCnt="1" custLinFactY="-281642" custLinFactNeighborX="-1487" custLinFactNeighborY="-300000"/>
      <dgm:spPr>
        <a:noFill/>
        <a:ln>
          <a:noFill/>
        </a:ln>
      </dgm:spPr>
    </dgm:pt>
    <dgm:pt modelId="{4FCB4AE0-99FC-476F-8094-3E57A2CC22DE}" type="pres">
      <dgm:prSet presAssocID="{C9C2D48D-5369-4313-B7A9-22927EF19074}" presName="linComp" presStyleCnt="0"/>
      <dgm:spPr/>
    </dgm:pt>
    <dgm:pt modelId="{5270414C-0351-4E91-A6BC-E2105033ACB2}" type="pres">
      <dgm:prSet presAssocID="{06B31D57-4864-4806-B17C-DBC618980141}" presName="compNode" presStyleCnt="0"/>
      <dgm:spPr/>
    </dgm:pt>
    <dgm:pt modelId="{1B9FB85D-821D-4D1B-A373-C7D3E24F9D9B}" type="pres">
      <dgm:prSet presAssocID="{06B31D57-4864-4806-B17C-DBC618980141}" presName="bkgdShape" presStyleLbl="node1" presStyleIdx="0" presStyleCnt="3"/>
      <dgm:spPr/>
      <dgm:t>
        <a:bodyPr/>
        <a:lstStyle/>
        <a:p>
          <a:endParaRPr lang="fr-FR"/>
        </a:p>
      </dgm:t>
    </dgm:pt>
    <dgm:pt modelId="{0D0FB3F4-E689-49C3-84C8-5D669ACECA2D}" type="pres">
      <dgm:prSet presAssocID="{06B31D57-4864-4806-B17C-DBC61898014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24B38F-8800-403C-B70A-77D06CDBED7A}" type="pres">
      <dgm:prSet presAssocID="{06B31D57-4864-4806-B17C-DBC618980141}" presName="invisiNode" presStyleLbl="node1" presStyleIdx="0" presStyleCnt="3"/>
      <dgm:spPr/>
    </dgm:pt>
    <dgm:pt modelId="{306E8779-8A42-4B0C-B269-1C78C8AA40D9}" type="pres">
      <dgm:prSet presAssocID="{06B31D57-4864-4806-B17C-DBC618980141}" presName="imagNode" presStyleLbl="fgImgPlace1" presStyleIdx="0" presStyleCnt="3" custScaleX="116259" custScaleY="10121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9ED4B89-C411-45F2-B856-C9CA1AA97303}" type="pres">
      <dgm:prSet presAssocID="{8D9B1D77-812A-486C-B716-834F0FC88ADC}" presName="sibTrans" presStyleLbl="sibTrans2D1" presStyleIdx="0" presStyleCnt="0"/>
      <dgm:spPr/>
      <dgm:t>
        <a:bodyPr/>
        <a:lstStyle/>
        <a:p>
          <a:endParaRPr lang="fr-FR"/>
        </a:p>
      </dgm:t>
    </dgm:pt>
    <dgm:pt modelId="{5A2D847A-A6D5-4002-BB87-B6BA42E63D4A}" type="pres">
      <dgm:prSet presAssocID="{C2D2055D-3098-495F-B7E3-5DCFED7D8344}" presName="compNode" presStyleCnt="0"/>
      <dgm:spPr/>
    </dgm:pt>
    <dgm:pt modelId="{A6168D28-7BC9-415F-B837-649C878E8E77}" type="pres">
      <dgm:prSet presAssocID="{C2D2055D-3098-495F-B7E3-5DCFED7D8344}" presName="bkgdShape" presStyleLbl="node1" presStyleIdx="1" presStyleCnt="3"/>
      <dgm:spPr/>
      <dgm:t>
        <a:bodyPr/>
        <a:lstStyle/>
        <a:p>
          <a:endParaRPr lang="fr-FR"/>
        </a:p>
      </dgm:t>
    </dgm:pt>
    <dgm:pt modelId="{E8ED18BB-A7F8-4570-BFF6-D6D0439CC630}" type="pres">
      <dgm:prSet presAssocID="{C2D2055D-3098-495F-B7E3-5DCFED7D8344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E65316-994C-4A3C-8379-430D041F7FB7}" type="pres">
      <dgm:prSet presAssocID="{C2D2055D-3098-495F-B7E3-5DCFED7D8344}" presName="invisiNode" presStyleLbl="node1" presStyleIdx="1" presStyleCnt="3"/>
      <dgm:spPr/>
    </dgm:pt>
    <dgm:pt modelId="{C1DF8BE8-F3D4-4317-81F8-31B21E09CFF1}" type="pres">
      <dgm:prSet presAssocID="{C2D2055D-3098-495F-B7E3-5DCFED7D8344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79A3298-83F6-4168-8C15-972F7D85FBE9}" type="pres">
      <dgm:prSet presAssocID="{DD12BE2D-B973-4E69-BF68-A260C4C4195D}" presName="sibTrans" presStyleLbl="sibTrans2D1" presStyleIdx="0" presStyleCnt="0"/>
      <dgm:spPr/>
      <dgm:t>
        <a:bodyPr/>
        <a:lstStyle/>
        <a:p>
          <a:endParaRPr lang="fr-FR"/>
        </a:p>
      </dgm:t>
    </dgm:pt>
    <dgm:pt modelId="{9C975247-5E83-4003-B8B3-EAAAD3935C5F}" type="pres">
      <dgm:prSet presAssocID="{B1BC5EA5-057D-4F9F-A581-2127F45686D9}" presName="compNode" presStyleCnt="0"/>
      <dgm:spPr/>
    </dgm:pt>
    <dgm:pt modelId="{D944C266-4129-477C-ABAA-462431E5A57E}" type="pres">
      <dgm:prSet presAssocID="{B1BC5EA5-057D-4F9F-A581-2127F45686D9}" presName="bkgdShape" presStyleLbl="node1" presStyleIdx="2" presStyleCnt="3"/>
      <dgm:spPr/>
      <dgm:t>
        <a:bodyPr/>
        <a:lstStyle/>
        <a:p>
          <a:endParaRPr lang="fr-FR"/>
        </a:p>
      </dgm:t>
    </dgm:pt>
    <dgm:pt modelId="{BBF273AF-EF53-403D-B20A-7D89DF4FF611}" type="pres">
      <dgm:prSet presAssocID="{B1BC5EA5-057D-4F9F-A581-2127F45686D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AA678D-2B73-4E42-A31B-DE5589B77E94}" type="pres">
      <dgm:prSet presAssocID="{B1BC5EA5-057D-4F9F-A581-2127F45686D9}" presName="invisiNode" presStyleLbl="node1" presStyleIdx="2" presStyleCnt="3"/>
      <dgm:spPr/>
    </dgm:pt>
    <dgm:pt modelId="{4C9B4FFE-3D56-41FF-88A8-CE7EE7B41793}" type="pres">
      <dgm:prSet presAssocID="{B1BC5EA5-057D-4F9F-A581-2127F45686D9}" presName="imagNode" presStyleLbl="fgImgPlace1" presStyleIdx="2" presStyleCnt="3" custScaleX="153576" custScaleY="10992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6D2F2EF-81A1-409F-A26D-8D4FBB1C3216}" srcId="{C2D2055D-3098-495F-B7E3-5DCFED7D8344}" destId="{71CFA44D-217D-4B01-BE35-D37E5E64E5B8}" srcOrd="1" destOrd="0" parTransId="{56930942-6C34-40D3-B3CF-C350BECDFE8B}" sibTransId="{A0924BA7-3A33-48AE-9FE6-0E6DD2397A63}"/>
    <dgm:cxn modelId="{68F2B496-F5F1-4674-89CF-2D8D5D5DC79F}" type="presOf" srcId="{AC9F9CE7-FAA3-4FFD-89F4-C25ABDABF778}" destId="{BBF273AF-EF53-403D-B20A-7D89DF4FF611}" srcOrd="1" destOrd="5" presId="urn:microsoft.com/office/officeart/2005/8/layout/hList7#1"/>
    <dgm:cxn modelId="{266AF9F6-AD5C-4CFA-A623-574C5A973263}" srcId="{C9C2D48D-5369-4313-B7A9-22927EF19074}" destId="{06B31D57-4864-4806-B17C-DBC618980141}" srcOrd="0" destOrd="0" parTransId="{0DB2722C-89B6-4182-9DDB-2B3076CE9DA3}" sibTransId="{8D9B1D77-812A-486C-B716-834F0FC88ADC}"/>
    <dgm:cxn modelId="{F76AAD7D-54BC-4863-8570-6B8F4C0B7695}" type="presOf" srcId="{A1E76F06-D264-4EF8-86A4-687264EB33A2}" destId="{A6168D28-7BC9-415F-B837-649C878E8E77}" srcOrd="0" destOrd="4" presId="urn:microsoft.com/office/officeart/2005/8/layout/hList7#1"/>
    <dgm:cxn modelId="{C2D31452-30F5-4BDC-AFEA-C2626FA812F3}" type="presOf" srcId="{C2D2055D-3098-495F-B7E3-5DCFED7D8344}" destId="{E8ED18BB-A7F8-4570-BFF6-D6D0439CC630}" srcOrd="1" destOrd="0" presId="urn:microsoft.com/office/officeart/2005/8/layout/hList7#1"/>
    <dgm:cxn modelId="{BDE9FEE4-6D0C-44AE-8E0E-A2605E09A162}" srcId="{C2D2055D-3098-495F-B7E3-5DCFED7D8344}" destId="{A1E76F06-D264-4EF8-86A4-687264EB33A2}" srcOrd="3" destOrd="0" parTransId="{FFA6DDF2-C1B4-4840-82C9-BC901EE87631}" sibTransId="{197A86D1-B8FC-498B-B322-AD2F9A51CF6B}"/>
    <dgm:cxn modelId="{97CE2A15-ED74-4235-875F-36DA92E92EF0}" srcId="{C2D2055D-3098-495F-B7E3-5DCFED7D8344}" destId="{F190A309-EAAB-4E59-A75B-01D9C1BCF2B8}" srcOrd="6" destOrd="0" parTransId="{2BCC09AC-DFF8-4B37-BBA2-9ED3B2613F8E}" sibTransId="{44DB8D1D-DBD8-422B-BAE3-5BE81A1AA379}"/>
    <dgm:cxn modelId="{974DCFA9-8E95-488E-9231-A27E387FDB23}" srcId="{06B31D57-4864-4806-B17C-DBC618980141}" destId="{310A2E88-089A-4522-9B5F-339D238A7055}" srcOrd="2" destOrd="0" parTransId="{3E05CC5F-8C08-4E0B-AB30-7052E1191F28}" sibTransId="{2F7EDB0E-C8C1-4FCD-BD9C-662E44381A19}"/>
    <dgm:cxn modelId="{396A8202-F8E5-4865-94D8-47C198F37E17}" type="presOf" srcId="{F37ACE4D-F73C-4208-A04E-088264123484}" destId="{0D0FB3F4-E689-49C3-84C8-5D669ACECA2D}" srcOrd="1" destOrd="7" presId="urn:microsoft.com/office/officeart/2005/8/layout/hList7#1"/>
    <dgm:cxn modelId="{FE646A7A-87E0-4D8E-9FBB-20A7FF3D5E3A}" srcId="{C2D2055D-3098-495F-B7E3-5DCFED7D8344}" destId="{F6CF31E8-7412-4C94-9D63-813077DB3FA6}" srcOrd="10" destOrd="0" parTransId="{6A2550E1-2D86-43BE-A64C-6125BEEEDBAE}" sibTransId="{9ED3B649-B7CD-43A5-9F03-96EB06C6F458}"/>
    <dgm:cxn modelId="{25E8751F-2AC4-4748-AD61-8880E98B4B68}" srcId="{C9C2D48D-5369-4313-B7A9-22927EF19074}" destId="{B1BC5EA5-057D-4F9F-A581-2127F45686D9}" srcOrd="2" destOrd="0" parTransId="{18A2E717-61C6-480A-98D1-F0239609B413}" sibTransId="{E29FF51B-0EBF-45F6-9820-1723C3E34E9F}"/>
    <dgm:cxn modelId="{979AE905-ED2D-4332-AEE3-C7BF9BB1AB4F}" type="presOf" srcId="{F4DE8C4C-A0D5-476E-8AE1-8F89B3646003}" destId="{0D0FB3F4-E689-49C3-84C8-5D669ACECA2D}" srcOrd="1" destOrd="1" presId="urn:microsoft.com/office/officeart/2005/8/layout/hList7#1"/>
    <dgm:cxn modelId="{412C954F-5871-47BD-91DC-D7BA5A68D3EA}" type="presOf" srcId="{2FB4DD00-C41C-4D20-9D2B-6EF229047524}" destId="{E8ED18BB-A7F8-4570-BFF6-D6D0439CC630}" srcOrd="1" destOrd="5" presId="urn:microsoft.com/office/officeart/2005/8/layout/hList7#1"/>
    <dgm:cxn modelId="{3C017BAC-84DC-488E-AA9A-1D4FB0079881}" type="presOf" srcId="{71CFA44D-217D-4B01-BE35-D37E5E64E5B8}" destId="{E8ED18BB-A7F8-4570-BFF6-D6D0439CC630}" srcOrd="1" destOrd="2" presId="urn:microsoft.com/office/officeart/2005/8/layout/hList7#1"/>
    <dgm:cxn modelId="{2E411278-0B0E-4D04-B96F-5743A28A5F4A}" type="presOf" srcId="{5B46CBED-D4D1-45B7-9757-1E5ADB1F5288}" destId="{1B9FB85D-821D-4D1B-A373-C7D3E24F9D9B}" srcOrd="0" destOrd="5" presId="urn:microsoft.com/office/officeart/2005/8/layout/hList7#1"/>
    <dgm:cxn modelId="{B93DB813-02A9-482F-92BC-C8BE1D03A2D3}" type="presOf" srcId="{5B46CBED-D4D1-45B7-9757-1E5ADB1F5288}" destId="{0D0FB3F4-E689-49C3-84C8-5D669ACECA2D}" srcOrd="1" destOrd="5" presId="urn:microsoft.com/office/officeart/2005/8/layout/hList7#1"/>
    <dgm:cxn modelId="{6D8912BD-F112-4D05-BDC0-C61BFC5B449D}" srcId="{C2D2055D-3098-495F-B7E3-5DCFED7D8344}" destId="{D8BA6645-622F-4598-8413-E5B97382AC95}" srcOrd="8" destOrd="0" parTransId="{D281A519-69DC-4A3F-AB51-7463880D6642}" sibTransId="{C2C7FA6A-6C63-4B45-8532-563C9DF0998C}"/>
    <dgm:cxn modelId="{AB54031B-8304-4F5F-859A-9E87EE5F944C}" srcId="{B1BC5EA5-057D-4F9F-A581-2127F45686D9}" destId="{AC9F9CE7-FAA3-4FFD-89F4-C25ABDABF778}" srcOrd="4" destOrd="0" parTransId="{D7BE9FE5-C263-433C-A816-AE14224F6CC0}" sibTransId="{88B63930-3399-46D3-8CF5-E0CA1A9EAA7C}"/>
    <dgm:cxn modelId="{5A9363BC-8FA4-490D-9E2D-6CEFCD0D16C6}" type="presOf" srcId="{F4DE8C4C-A0D5-476E-8AE1-8F89B3646003}" destId="{1B9FB85D-821D-4D1B-A373-C7D3E24F9D9B}" srcOrd="0" destOrd="1" presId="urn:microsoft.com/office/officeart/2005/8/layout/hList7#1"/>
    <dgm:cxn modelId="{7A0CFD43-EA4E-4B3D-9DE4-D38BC7BA5EAE}" type="presOf" srcId="{F6CF31E8-7412-4C94-9D63-813077DB3FA6}" destId="{E8ED18BB-A7F8-4570-BFF6-D6D0439CC630}" srcOrd="1" destOrd="11" presId="urn:microsoft.com/office/officeart/2005/8/layout/hList7#1"/>
    <dgm:cxn modelId="{D90149F8-89D0-495D-940F-D418C837E96D}" type="presOf" srcId="{EC4BE882-94F2-4F5B-8176-8B31A52BE106}" destId="{1B9FB85D-821D-4D1B-A373-C7D3E24F9D9B}" srcOrd="0" destOrd="4" presId="urn:microsoft.com/office/officeart/2005/8/layout/hList7#1"/>
    <dgm:cxn modelId="{ACF089F0-E7F3-4D1C-9629-C7ABC9B03216}" type="presOf" srcId="{D8BA6645-622F-4598-8413-E5B97382AC95}" destId="{A6168D28-7BC9-415F-B837-649C878E8E77}" srcOrd="0" destOrd="9" presId="urn:microsoft.com/office/officeart/2005/8/layout/hList7#1"/>
    <dgm:cxn modelId="{C70A52C9-CC44-4C25-8012-C066AA2445E3}" type="presOf" srcId="{8D9B1D77-812A-486C-B716-834F0FC88ADC}" destId="{D9ED4B89-C411-45F2-B856-C9CA1AA97303}" srcOrd="0" destOrd="0" presId="urn:microsoft.com/office/officeart/2005/8/layout/hList7#1"/>
    <dgm:cxn modelId="{F2CB33E8-C1F7-46C3-93C1-6A6258797ACA}" srcId="{C2D2055D-3098-495F-B7E3-5DCFED7D8344}" destId="{A5FDE6A0-DD73-4656-AB3B-890ED61DC368}" srcOrd="9" destOrd="0" parTransId="{6737DB92-FB17-4229-B7CC-C272EEB31A98}" sibTransId="{7F34F03D-52AA-426F-8B22-F364D4D197C1}"/>
    <dgm:cxn modelId="{D8E7C4E4-9D8F-494C-B1BB-AA267E79FA12}" type="presOf" srcId="{DBA6973C-AB8B-4717-B123-2EA84F5D9221}" destId="{BBF273AF-EF53-403D-B20A-7D89DF4FF611}" srcOrd="1" destOrd="3" presId="urn:microsoft.com/office/officeart/2005/8/layout/hList7#1"/>
    <dgm:cxn modelId="{771B68A4-CC73-4194-B238-1E4329850646}" type="presOf" srcId="{4A4DC752-A361-4A53-B5A7-B972E5A379B3}" destId="{E8ED18BB-A7F8-4570-BFF6-D6D0439CC630}" srcOrd="1" destOrd="8" presId="urn:microsoft.com/office/officeart/2005/8/layout/hList7#1"/>
    <dgm:cxn modelId="{7DAF57F4-FF9E-43F7-9D73-7C34F9034620}" srcId="{06B31D57-4864-4806-B17C-DBC618980141}" destId="{EC4BE882-94F2-4F5B-8176-8B31A52BE106}" srcOrd="3" destOrd="0" parTransId="{6FDF3422-A69B-4731-B564-EDD20C75B56B}" sibTransId="{D071C79E-4A28-45A1-BB58-AC2563BDC56C}"/>
    <dgm:cxn modelId="{EBC75311-5ED3-45F1-B6AC-286EBF313C9E}" srcId="{C2D2055D-3098-495F-B7E3-5DCFED7D8344}" destId="{96253475-9221-4043-B79C-F9549BBA1D9E}" srcOrd="0" destOrd="0" parTransId="{262A524A-B9E9-4E12-99DA-F0CA36A8C416}" sibTransId="{12F80260-053A-4572-A517-A3F6FBE544CC}"/>
    <dgm:cxn modelId="{A920D609-AF11-4540-8CD3-3AC82862D391}" type="presOf" srcId="{49802505-4C5F-4339-89F4-8BA359E7ADA9}" destId="{0D0FB3F4-E689-49C3-84C8-5D669ACECA2D}" srcOrd="1" destOrd="2" presId="urn:microsoft.com/office/officeart/2005/8/layout/hList7#1"/>
    <dgm:cxn modelId="{25C4D191-7C5D-44E6-89D3-1E220FAC9525}" srcId="{06B31D57-4864-4806-B17C-DBC618980141}" destId="{F4DE8C4C-A0D5-476E-8AE1-8F89B3646003}" srcOrd="0" destOrd="0" parTransId="{6B2871F9-BE0E-4AD5-BD41-48A78C62D380}" sibTransId="{229856FA-38AD-4236-AE9A-6C83A81AF42D}"/>
    <dgm:cxn modelId="{4AF80566-887B-4036-8C77-99A5A45B1D5C}" type="presOf" srcId="{9DD99B94-140E-43E7-9274-3A4AAE0410E0}" destId="{A6168D28-7BC9-415F-B837-649C878E8E77}" srcOrd="0" destOrd="6" presId="urn:microsoft.com/office/officeart/2005/8/layout/hList7#1"/>
    <dgm:cxn modelId="{70BFE1F3-F1DD-4D0D-9CF8-655979B99CCF}" type="presOf" srcId="{06B31D57-4864-4806-B17C-DBC618980141}" destId="{0D0FB3F4-E689-49C3-84C8-5D669ACECA2D}" srcOrd="1" destOrd="0" presId="urn:microsoft.com/office/officeart/2005/8/layout/hList7#1"/>
    <dgm:cxn modelId="{9BBD185B-CC8F-4BA1-9DCF-7A5057308F45}" type="presOf" srcId="{310A2E88-089A-4522-9B5F-339D238A7055}" destId="{1B9FB85D-821D-4D1B-A373-C7D3E24F9D9B}" srcOrd="0" destOrd="3" presId="urn:microsoft.com/office/officeart/2005/8/layout/hList7#1"/>
    <dgm:cxn modelId="{A9FB6447-DCAB-45CB-A6D7-ED14F8F1C3E9}" type="presOf" srcId="{06B31D57-4864-4806-B17C-DBC618980141}" destId="{1B9FB85D-821D-4D1B-A373-C7D3E24F9D9B}" srcOrd="0" destOrd="0" presId="urn:microsoft.com/office/officeart/2005/8/layout/hList7#1"/>
    <dgm:cxn modelId="{F3722484-71C5-450B-83D1-EBA8D30F04D5}" type="presOf" srcId="{DBA6973C-AB8B-4717-B123-2EA84F5D9221}" destId="{D944C266-4129-477C-ABAA-462431E5A57E}" srcOrd="0" destOrd="3" presId="urn:microsoft.com/office/officeart/2005/8/layout/hList7#1"/>
    <dgm:cxn modelId="{8E6A1EF7-F162-456E-8304-29A001002892}" type="presOf" srcId="{EC607C09-464A-4214-BFC6-ADD939936793}" destId="{D944C266-4129-477C-ABAA-462431E5A57E}" srcOrd="0" destOrd="4" presId="urn:microsoft.com/office/officeart/2005/8/layout/hList7#1"/>
    <dgm:cxn modelId="{D36A5670-CE2B-4958-A5D0-EDB99D95E026}" type="presOf" srcId="{70E881CA-FD07-41BA-BE01-323A0D7C6B4E}" destId="{D944C266-4129-477C-ABAA-462431E5A57E}" srcOrd="0" destOrd="6" presId="urn:microsoft.com/office/officeart/2005/8/layout/hList7#1"/>
    <dgm:cxn modelId="{628D5F1B-7070-45B3-B78C-BF1E3953EB12}" type="presOf" srcId="{B1BC5EA5-057D-4F9F-A581-2127F45686D9}" destId="{BBF273AF-EF53-403D-B20A-7D89DF4FF611}" srcOrd="1" destOrd="0" presId="urn:microsoft.com/office/officeart/2005/8/layout/hList7#1"/>
    <dgm:cxn modelId="{A896316C-9D2B-44F3-866D-11D0DC4F2BE9}" type="presOf" srcId="{CC78EA7D-8B91-4160-99F5-A016D8F26959}" destId="{0D0FB3F4-E689-49C3-84C8-5D669ACECA2D}" srcOrd="1" destOrd="6" presId="urn:microsoft.com/office/officeart/2005/8/layout/hList7#1"/>
    <dgm:cxn modelId="{2A7C18FD-3C1E-445B-9D86-B8950D17DE29}" srcId="{B1BC5EA5-057D-4F9F-A581-2127F45686D9}" destId="{DBA6973C-AB8B-4717-B123-2EA84F5D9221}" srcOrd="2" destOrd="0" parTransId="{447A9870-3883-4498-89A9-D36BA12D4BBE}" sibTransId="{EDC15E3A-1A8F-4B3C-92D2-EAD3E87F98D8}"/>
    <dgm:cxn modelId="{21C526E3-7AED-4378-B468-889185CB1688}" type="presOf" srcId="{A5FDE6A0-DD73-4656-AB3B-890ED61DC368}" destId="{A6168D28-7BC9-415F-B837-649C878E8E77}" srcOrd="0" destOrd="10" presId="urn:microsoft.com/office/officeart/2005/8/layout/hList7#1"/>
    <dgm:cxn modelId="{2336F5FF-E112-4592-9A94-8768CE30728F}" type="presOf" srcId="{F37ACE4D-F73C-4208-A04E-088264123484}" destId="{1B9FB85D-821D-4D1B-A373-C7D3E24F9D9B}" srcOrd="0" destOrd="7" presId="urn:microsoft.com/office/officeart/2005/8/layout/hList7#1"/>
    <dgm:cxn modelId="{12D31217-788A-4BA2-87A0-1C732D988F73}" type="presOf" srcId="{D8BA6645-622F-4598-8413-E5B97382AC95}" destId="{E8ED18BB-A7F8-4570-BFF6-D6D0439CC630}" srcOrd="1" destOrd="9" presId="urn:microsoft.com/office/officeart/2005/8/layout/hList7#1"/>
    <dgm:cxn modelId="{D76459C2-EEE4-432C-8F85-B0DCC9A66F12}" srcId="{B1BC5EA5-057D-4F9F-A581-2127F45686D9}" destId="{C7BBFE4B-C34F-45C9-A94D-FE46E27640BA}" srcOrd="1" destOrd="0" parTransId="{5DE2E96E-DFCC-4794-A362-FC5F9723B3BB}" sibTransId="{97226765-671D-4EC2-80C2-F1303E15B89E}"/>
    <dgm:cxn modelId="{B1779E8B-CDD8-4720-9A1A-DBC858FB57F9}" type="presOf" srcId="{F369AABE-CB01-4AC6-B7BE-225773C778A3}" destId="{BBF273AF-EF53-403D-B20A-7D89DF4FF611}" srcOrd="1" destOrd="1" presId="urn:microsoft.com/office/officeart/2005/8/layout/hList7#1"/>
    <dgm:cxn modelId="{F1A2913C-0EB8-46BD-8038-4E5A1FF811F2}" type="presOf" srcId="{C7BBFE4B-C34F-45C9-A94D-FE46E27640BA}" destId="{BBF273AF-EF53-403D-B20A-7D89DF4FF611}" srcOrd="1" destOrd="2" presId="urn:microsoft.com/office/officeart/2005/8/layout/hList7#1"/>
    <dgm:cxn modelId="{BC635AB3-3CD8-40F6-AE4C-6A268FDEA1B5}" type="presOf" srcId="{B1BC5EA5-057D-4F9F-A581-2127F45686D9}" destId="{D944C266-4129-477C-ABAA-462431E5A57E}" srcOrd="0" destOrd="0" presId="urn:microsoft.com/office/officeart/2005/8/layout/hList7#1"/>
    <dgm:cxn modelId="{7AC4E636-3DD4-460B-B356-A8B22AFE659C}" srcId="{B1BC5EA5-057D-4F9F-A581-2127F45686D9}" destId="{F369AABE-CB01-4AC6-B7BE-225773C778A3}" srcOrd="0" destOrd="0" parTransId="{336ED7CC-547D-4165-8FD9-4E15B316D176}" sibTransId="{975A628D-D70B-493A-84EC-C13E8565E671}"/>
    <dgm:cxn modelId="{362D4EF8-80BE-426E-A1BC-9AAE0D6D712A}" srcId="{C2D2055D-3098-495F-B7E3-5DCFED7D8344}" destId="{2FB4DD00-C41C-4D20-9D2B-6EF229047524}" srcOrd="4" destOrd="0" parTransId="{F044D68C-0ABD-4DFF-8F77-7A1CD093DB1F}" sibTransId="{3953E742-CFFB-46E1-B5B6-352B0EACA9C8}"/>
    <dgm:cxn modelId="{7F21F192-D536-4C7F-ABA8-5E8F49990FDA}" srcId="{B1BC5EA5-057D-4F9F-A581-2127F45686D9}" destId="{EC607C09-464A-4214-BFC6-ADD939936793}" srcOrd="3" destOrd="0" parTransId="{696ACD05-C4BE-4415-A358-25582D1C4617}" sibTransId="{452D0AAB-5709-4EE9-BC82-3A9321206A52}"/>
    <dgm:cxn modelId="{F6E4C384-0828-454B-AACD-DC154CAFD8CD}" type="presOf" srcId="{48A58FD7-8A3D-4359-B6B5-F69B35FC0745}" destId="{A6168D28-7BC9-415F-B837-649C878E8E77}" srcOrd="0" destOrd="3" presId="urn:microsoft.com/office/officeart/2005/8/layout/hList7#1"/>
    <dgm:cxn modelId="{C647C955-5478-44CD-BCB2-6EEA27F42C9F}" type="presOf" srcId="{DD12BE2D-B973-4E69-BF68-A260C4C4195D}" destId="{E79A3298-83F6-4168-8C15-972F7D85FBE9}" srcOrd="0" destOrd="0" presId="urn:microsoft.com/office/officeart/2005/8/layout/hList7#1"/>
    <dgm:cxn modelId="{C2407B45-3482-48A2-96BE-110A545C4C68}" type="presOf" srcId="{4A4DC752-A361-4A53-B5A7-B972E5A379B3}" destId="{A6168D28-7BC9-415F-B837-649C878E8E77}" srcOrd="0" destOrd="8" presId="urn:microsoft.com/office/officeart/2005/8/layout/hList7#1"/>
    <dgm:cxn modelId="{7DD1EC8C-ED52-4FC6-860F-3B65D12EB654}" type="presOf" srcId="{EC4BE882-94F2-4F5B-8176-8B31A52BE106}" destId="{0D0FB3F4-E689-49C3-84C8-5D669ACECA2D}" srcOrd="1" destOrd="4" presId="urn:microsoft.com/office/officeart/2005/8/layout/hList7#1"/>
    <dgm:cxn modelId="{4AE82625-E48F-43C2-B233-13DF679EA5CA}" type="presOf" srcId="{A1E76F06-D264-4EF8-86A4-687264EB33A2}" destId="{E8ED18BB-A7F8-4570-BFF6-D6D0439CC630}" srcOrd="1" destOrd="4" presId="urn:microsoft.com/office/officeart/2005/8/layout/hList7#1"/>
    <dgm:cxn modelId="{00A2D084-4AE6-44CC-9D6E-2FB7720BF20E}" srcId="{C2D2055D-3098-495F-B7E3-5DCFED7D8344}" destId="{4A4DC752-A361-4A53-B5A7-B972E5A379B3}" srcOrd="7" destOrd="0" parTransId="{25664988-61F6-45D5-BD7F-6CFB3058BAE7}" sibTransId="{B459DAED-4C62-4907-86B4-F49034CA5A56}"/>
    <dgm:cxn modelId="{D7D7878D-48A6-4DA4-8ED5-CEC677C91FA5}" type="presOf" srcId="{70E881CA-FD07-41BA-BE01-323A0D7C6B4E}" destId="{BBF273AF-EF53-403D-B20A-7D89DF4FF611}" srcOrd="1" destOrd="6" presId="urn:microsoft.com/office/officeart/2005/8/layout/hList7#1"/>
    <dgm:cxn modelId="{0E614753-0CB8-4057-93F4-6174880A0C73}" srcId="{C9C2D48D-5369-4313-B7A9-22927EF19074}" destId="{C2D2055D-3098-495F-B7E3-5DCFED7D8344}" srcOrd="1" destOrd="0" parTransId="{248902D4-3905-4B5D-8C84-FEF442F75E78}" sibTransId="{DD12BE2D-B973-4E69-BF68-A260C4C4195D}"/>
    <dgm:cxn modelId="{D5789FC6-6BD3-44C7-B03A-4167B69E1648}" srcId="{B1BC5EA5-057D-4F9F-A581-2127F45686D9}" destId="{70E881CA-FD07-41BA-BE01-323A0D7C6B4E}" srcOrd="5" destOrd="0" parTransId="{F4EE0A1D-60EE-46C0-876C-A8ECCA3EDF77}" sibTransId="{A229A4FC-2D4A-44D6-A188-96592B8E1768}"/>
    <dgm:cxn modelId="{46A211D3-7A0D-48A6-B5CF-54B9A076D800}" type="presOf" srcId="{F6CF31E8-7412-4C94-9D63-813077DB3FA6}" destId="{A6168D28-7BC9-415F-B837-649C878E8E77}" srcOrd="0" destOrd="11" presId="urn:microsoft.com/office/officeart/2005/8/layout/hList7#1"/>
    <dgm:cxn modelId="{03F49311-D23E-4A6B-8B70-16DA02FC1B51}" type="presOf" srcId="{C7BBFE4B-C34F-45C9-A94D-FE46E27640BA}" destId="{D944C266-4129-477C-ABAA-462431E5A57E}" srcOrd="0" destOrd="2" presId="urn:microsoft.com/office/officeart/2005/8/layout/hList7#1"/>
    <dgm:cxn modelId="{FCB5D7CF-1F44-4874-9C54-93F3E9D115F1}" type="presOf" srcId="{F190A309-EAAB-4E59-A75B-01D9C1BCF2B8}" destId="{A6168D28-7BC9-415F-B837-649C878E8E77}" srcOrd="0" destOrd="7" presId="urn:microsoft.com/office/officeart/2005/8/layout/hList7#1"/>
    <dgm:cxn modelId="{23E65914-4347-48FA-A854-9B59086191BA}" type="presOf" srcId="{F190A309-EAAB-4E59-A75B-01D9C1BCF2B8}" destId="{E8ED18BB-A7F8-4570-BFF6-D6D0439CC630}" srcOrd="1" destOrd="7" presId="urn:microsoft.com/office/officeart/2005/8/layout/hList7#1"/>
    <dgm:cxn modelId="{44ADAA69-6419-484B-82AE-D6DA8D3E0671}" type="presOf" srcId="{C2D2055D-3098-495F-B7E3-5DCFED7D8344}" destId="{A6168D28-7BC9-415F-B837-649C878E8E77}" srcOrd="0" destOrd="0" presId="urn:microsoft.com/office/officeart/2005/8/layout/hList7#1"/>
    <dgm:cxn modelId="{B70F67DB-1227-48AC-906C-85CC6AE62C94}" srcId="{06B31D57-4864-4806-B17C-DBC618980141}" destId="{F37ACE4D-F73C-4208-A04E-088264123484}" srcOrd="6" destOrd="0" parTransId="{9350E50D-529A-4BAC-9CE2-537C4E107EE7}" sibTransId="{88B5A49F-2BDB-4122-A4CC-71F45F4D1C01}"/>
    <dgm:cxn modelId="{CEA003A3-02DF-402C-9C87-178991F42764}" type="presOf" srcId="{48A58FD7-8A3D-4359-B6B5-F69B35FC0745}" destId="{E8ED18BB-A7F8-4570-BFF6-D6D0439CC630}" srcOrd="1" destOrd="3" presId="urn:microsoft.com/office/officeart/2005/8/layout/hList7#1"/>
    <dgm:cxn modelId="{0C1BED8F-E834-436B-8CF7-9CFEE78C8855}" type="presOf" srcId="{C9C2D48D-5369-4313-B7A9-22927EF19074}" destId="{1DC82537-6B19-4FDE-820C-822F20F07AD8}" srcOrd="0" destOrd="0" presId="urn:microsoft.com/office/officeart/2005/8/layout/hList7#1"/>
    <dgm:cxn modelId="{433C50B4-DF5D-4DC9-8E8A-756DA67EBED5}" type="presOf" srcId="{AC9F9CE7-FAA3-4FFD-89F4-C25ABDABF778}" destId="{D944C266-4129-477C-ABAA-462431E5A57E}" srcOrd="0" destOrd="5" presId="urn:microsoft.com/office/officeart/2005/8/layout/hList7#1"/>
    <dgm:cxn modelId="{D2FD2F6B-288C-4618-81D0-36FA73F806A3}" type="presOf" srcId="{49802505-4C5F-4339-89F4-8BA359E7ADA9}" destId="{1B9FB85D-821D-4D1B-A373-C7D3E24F9D9B}" srcOrd="0" destOrd="2" presId="urn:microsoft.com/office/officeart/2005/8/layout/hList7#1"/>
    <dgm:cxn modelId="{5373A221-EE61-4ECA-B5AB-AF2498620931}" type="presOf" srcId="{F369AABE-CB01-4AC6-B7BE-225773C778A3}" destId="{D944C266-4129-477C-ABAA-462431E5A57E}" srcOrd="0" destOrd="1" presId="urn:microsoft.com/office/officeart/2005/8/layout/hList7#1"/>
    <dgm:cxn modelId="{86D4CF6D-832D-490B-A4A4-262CA3560747}" type="presOf" srcId="{A5FDE6A0-DD73-4656-AB3B-890ED61DC368}" destId="{E8ED18BB-A7F8-4570-BFF6-D6D0439CC630}" srcOrd="1" destOrd="10" presId="urn:microsoft.com/office/officeart/2005/8/layout/hList7#1"/>
    <dgm:cxn modelId="{87FFD4C3-FAAC-458A-97A1-EB89B1C78446}" type="presOf" srcId="{2FB4DD00-C41C-4D20-9D2B-6EF229047524}" destId="{A6168D28-7BC9-415F-B837-649C878E8E77}" srcOrd="0" destOrd="5" presId="urn:microsoft.com/office/officeart/2005/8/layout/hList7#1"/>
    <dgm:cxn modelId="{4FAEC438-72F4-4C21-A0A8-5B9A2A5AEB35}" srcId="{C2D2055D-3098-495F-B7E3-5DCFED7D8344}" destId="{9DD99B94-140E-43E7-9274-3A4AAE0410E0}" srcOrd="5" destOrd="0" parTransId="{27D04645-8263-4A68-90DC-E1E1932830C7}" sibTransId="{824C4EBC-14D2-4205-A19B-68CCBCF6B1D7}"/>
    <dgm:cxn modelId="{CEB9CDCE-03F4-4DA5-AA1E-7CA6EC6324BD}" srcId="{06B31D57-4864-4806-B17C-DBC618980141}" destId="{5B46CBED-D4D1-45B7-9757-1E5ADB1F5288}" srcOrd="4" destOrd="0" parTransId="{C3FAB99A-488B-4C73-8F72-42E4D69C5C5E}" sibTransId="{7F78D9A8-202B-4B8D-AA5F-F2EDED5F8F1C}"/>
    <dgm:cxn modelId="{23F94C9E-239F-4EEB-BFF1-D7CAA28F7283}" type="presOf" srcId="{EC607C09-464A-4214-BFC6-ADD939936793}" destId="{BBF273AF-EF53-403D-B20A-7D89DF4FF611}" srcOrd="1" destOrd="4" presId="urn:microsoft.com/office/officeart/2005/8/layout/hList7#1"/>
    <dgm:cxn modelId="{29884FAA-9330-484D-9B9F-323B6A95D0EF}" type="presOf" srcId="{71CFA44D-217D-4B01-BE35-D37E5E64E5B8}" destId="{A6168D28-7BC9-415F-B837-649C878E8E77}" srcOrd="0" destOrd="2" presId="urn:microsoft.com/office/officeart/2005/8/layout/hList7#1"/>
    <dgm:cxn modelId="{69D7C216-10A9-4386-AE9D-742DE4C284D0}" type="presOf" srcId="{CC78EA7D-8B91-4160-99F5-A016D8F26959}" destId="{1B9FB85D-821D-4D1B-A373-C7D3E24F9D9B}" srcOrd="0" destOrd="6" presId="urn:microsoft.com/office/officeart/2005/8/layout/hList7#1"/>
    <dgm:cxn modelId="{AFFA4948-9C23-4A51-8F5C-B13773587BE2}" srcId="{C2D2055D-3098-495F-B7E3-5DCFED7D8344}" destId="{48A58FD7-8A3D-4359-B6B5-F69B35FC0745}" srcOrd="2" destOrd="0" parTransId="{5F50656D-9871-4D31-AC54-EF0F8223FD41}" sibTransId="{056E37DB-3083-442D-A4E8-478BDBDD2F7D}"/>
    <dgm:cxn modelId="{0B73575D-5807-4594-994F-611B913B6929}" srcId="{06B31D57-4864-4806-B17C-DBC618980141}" destId="{49802505-4C5F-4339-89F4-8BA359E7ADA9}" srcOrd="1" destOrd="0" parTransId="{FDCA1B29-348C-43B9-BC51-C23262D7F37E}" sibTransId="{38DD517F-82F8-4E81-B801-D4B0DB99E17F}"/>
    <dgm:cxn modelId="{F85933D3-C150-436F-9832-D5E0779F9094}" type="presOf" srcId="{96253475-9221-4043-B79C-F9549BBA1D9E}" destId="{A6168D28-7BC9-415F-B837-649C878E8E77}" srcOrd="0" destOrd="1" presId="urn:microsoft.com/office/officeart/2005/8/layout/hList7#1"/>
    <dgm:cxn modelId="{78B33D28-1B32-4BEB-9BBA-D94BA8C73350}" srcId="{06B31D57-4864-4806-B17C-DBC618980141}" destId="{CC78EA7D-8B91-4160-99F5-A016D8F26959}" srcOrd="5" destOrd="0" parTransId="{B1E54E5F-09C4-478F-892A-54DED7771DFA}" sibTransId="{CDDDD5E2-6F37-4031-9CD2-5B95F9F86ADA}"/>
    <dgm:cxn modelId="{C5880D14-BBBF-441E-8171-B0CA80B44885}" type="presOf" srcId="{310A2E88-089A-4522-9B5F-339D238A7055}" destId="{0D0FB3F4-E689-49C3-84C8-5D669ACECA2D}" srcOrd="1" destOrd="3" presId="urn:microsoft.com/office/officeart/2005/8/layout/hList7#1"/>
    <dgm:cxn modelId="{513B610B-EB34-4B21-AAE3-797C58FDE0C8}" type="presOf" srcId="{96253475-9221-4043-B79C-F9549BBA1D9E}" destId="{E8ED18BB-A7F8-4570-BFF6-D6D0439CC630}" srcOrd="1" destOrd="1" presId="urn:microsoft.com/office/officeart/2005/8/layout/hList7#1"/>
    <dgm:cxn modelId="{CC8DE93B-38A3-4A58-88E5-C168DB650739}" type="presOf" srcId="{9DD99B94-140E-43E7-9274-3A4AAE0410E0}" destId="{E8ED18BB-A7F8-4570-BFF6-D6D0439CC630}" srcOrd="1" destOrd="6" presId="urn:microsoft.com/office/officeart/2005/8/layout/hList7#1"/>
    <dgm:cxn modelId="{BB0EF622-527A-48F8-AFD1-DB482E59179C}" type="presParOf" srcId="{1DC82537-6B19-4FDE-820C-822F20F07AD8}" destId="{C5E74B2F-A1FC-42E7-AC74-29498ECC06BE}" srcOrd="0" destOrd="0" presId="urn:microsoft.com/office/officeart/2005/8/layout/hList7#1"/>
    <dgm:cxn modelId="{56FDD640-B669-417C-9737-C176CCC22BB6}" type="presParOf" srcId="{1DC82537-6B19-4FDE-820C-822F20F07AD8}" destId="{4FCB4AE0-99FC-476F-8094-3E57A2CC22DE}" srcOrd="1" destOrd="0" presId="urn:microsoft.com/office/officeart/2005/8/layout/hList7#1"/>
    <dgm:cxn modelId="{4173F339-FD5B-4DA0-88B8-CEF00D4CED08}" type="presParOf" srcId="{4FCB4AE0-99FC-476F-8094-3E57A2CC22DE}" destId="{5270414C-0351-4E91-A6BC-E2105033ACB2}" srcOrd="0" destOrd="0" presId="urn:microsoft.com/office/officeart/2005/8/layout/hList7#1"/>
    <dgm:cxn modelId="{D4931304-CBAF-40A3-A418-0EF5CA4B6222}" type="presParOf" srcId="{5270414C-0351-4E91-A6BC-E2105033ACB2}" destId="{1B9FB85D-821D-4D1B-A373-C7D3E24F9D9B}" srcOrd="0" destOrd="0" presId="urn:microsoft.com/office/officeart/2005/8/layout/hList7#1"/>
    <dgm:cxn modelId="{2A24D06A-12D0-4BBD-8266-1348D1B25C98}" type="presParOf" srcId="{5270414C-0351-4E91-A6BC-E2105033ACB2}" destId="{0D0FB3F4-E689-49C3-84C8-5D669ACECA2D}" srcOrd="1" destOrd="0" presId="urn:microsoft.com/office/officeart/2005/8/layout/hList7#1"/>
    <dgm:cxn modelId="{3895AC18-9C54-4EA6-905C-307FD3140EBB}" type="presParOf" srcId="{5270414C-0351-4E91-A6BC-E2105033ACB2}" destId="{C824B38F-8800-403C-B70A-77D06CDBED7A}" srcOrd="2" destOrd="0" presId="urn:microsoft.com/office/officeart/2005/8/layout/hList7#1"/>
    <dgm:cxn modelId="{79A1FFC1-C5E1-404D-A55C-46E69D88FFCC}" type="presParOf" srcId="{5270414C-0351-4E91-A6BC-E2105033ACB2}" destId="{306E8779-8A42-4B0C-B269-1C78C8AA40D9}" srcOrd="3" destOrd="0" presId="urn:microsoft.com/office/officeart/2005/8/layout/hList7#1"/>
    <dgm:cxn modelId="{6DE3965A-204F-4292-B28B-371275C7252B}" type="presParOf" srcId="{4FCB4AE0-99FC-476F-8094-3E57A2CC22DE}" destId="{D9ED4B89-C411-45F2-B856-C9CA1AA97303}" srcOrd="1" destOrd="0" presId="urn:microsoft.com/office/officeart/2005/8/layout/hList7#1"/>
    <dgm:cxn modelId="{56F04139-74D5-4D20-8587-9EA668D8AD7F}" type="presParOf" srcId="{4FCB4AE0-99FC-476F-8094-3E57A2CC22DE}" destId="{5A2D847A-A6D5-4002-BB87-B6BA42E63D4A}" srcOrd="2" destOrd="0" presId="urn:microsoft.com/office/officeart/2005/8/layout/hList7#1"/>
    <dgm:cxn modelId="{4F66906C-6BE4-42C4-8E07-BE62C5472679}" type="presParOf" srcId="{5A2D847A-A6D5-4002-BB87-B6BA42E63D4A}" destId="{A6168D28-7BC9-415F-B837-649C878E8E77}" srcOrd="0" destOrd="0" presId="urn:microsoft.com/office/officeart/2005/8/layout/hList7#1"/>
    <dgm:cxn modelId="{A72F9273-BBC3-444B-BA5B-ABA7A810CBC9}" type="presParOf" srcId="{5A2D847A-A6D5-4002-BB87-B6BA42E63D4A}" destId="{E8ED18BB-A7F8-4570-BFF6-D6D0439CC630}" srcOrd="1" destOrd="0" presId="urn:microsoft.com/office/officeart/2005/8/layout/hList7#1"/>
    <dgm:cxn modelId="{2A6AFC0C-272F-4F9B-A232-D4AE2ED67864}" type="presParOf" srcId="{5A2D847A-A6D5-4002-BB87-B6BA42E63D4A}" destId="{3EE65316-994C-4A3C-8379-430D041F7FB7}" srcOrd="2" destOrd="0" presId="urn:microsoft.com/office/officeart/2005/8/layout/hList7#1"/>
    <dgm:cxn modelId="{DF760B18-082A-4AC6-AC78-024097E20F11}" type="presParOf" srcId="{5A2D847A-A6D5-4002-BB87-B6BA42E63D4A}" destId="{C1DF8BE8-F3D4-4317-81F8-31B21E09CFF1}" srcOrd="3" destOrd="0" presId="urn:microsoft.com/office/officeart/2005/8/layout/hList7#1"/>
    <dgm:cxn modelId="{A25C0011-2028-482D-803B-FFC134F6F31B}" type="presParOf" srcId="{4FCB4AE0-99FC-476F-8094-3E57A2CC22DE}" destId="{E79A3298-83F6-4168-8C15-972F7D85FBE9}" srcOrd="3" destOrd="0" presId="urn:microsoft.com/office/officeart/2005/8/layout/hList7#1"/>
    <dgm:cxn modelId="{9CA9A6ED-1F98-4318-83A5-C569485B4BC6}" type="presParOf" srcId="{4FCB4AE0-99FC-476F-8094-3E57A2CC22DE}" destId="{9C975247-5E83-4003-B8B3-EAAAD3935C5F}" srcOrd="4" destOrd="0" presId="urn:microsoft.com/office/officeart/2005/8/layout/hList7#1"/>
    <dgm:cxn modelId="{8395A64F-769B-432E-A87B-256C2CDF94B6}" type="presParOf" srcId="{9C975247-5E83-4003-B8B3-EAAAD3935C5F}" destId="{D944C266-4129-477C-ABAA-462431E5A57E}" srcOrd="0" destOrd="0" presId="urn:microsoft.com/office/officeart/2005/8/layout/hList7#1"/>
    <dgm:cxn modelId="{D78EA458-4F44-4C1F-9E6A-2997ABE0494C}" type="presParOf" srcId="{9C975247-5E83-4003-B8B3-EAAAD3935C5F}" destId="{BBF273AF-EF53-403D-B20A-7D89DF4FF611}" srcOrd="1" destOrd="0" presId="urn:microsoft.com/office/officeart/2005/8/layout/hList7#1"/>
    <dgm:cxn modelId="{28FFD015-78A8-4185-A0F4-804A4987F132}" type="presParOf" srcId="{9C975247-5E83-4003-B8B3-EAAAD3935C5F}" destId="{A7AA678D-2B73-4E42-A31B-DE5589B77E94}" srcOrd="2" destOrd="0" presId="urn:microsoft.com/office/officeart/2005/8/layout/hList7#1"/>
    <dgm:cxn modelId="{DF5269CA-AAB6-43AC-9BCF-8BF059395882}" type="presParOf" srcId="{9C975247-5E83-4003-B8B3-EAAAD3935C5F}" destId="{4C9B4FFE-3D56-41FF-88A8-CE7EE7B41793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C2D48D-5369-4313-B7A9-22927EF19074}" type="doc">
      <dgm:prSet loTypeId="urn:microsoft.com/office/officeart/2005/8/layout/vList6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r-FR"/>
        </a:p>
      </dgm:t>
    </dgm:pt>
    <dgm:pt modelId="{06B31D57-4864-4806-B17C-DBC618980141}">
      <dgm:prSet phldrT="[Texte]" custT="1"/>
      <dgm:spPr/>
      <dgm:t>
        <a:bodyPr/>
        <a:lstStyle/>
        <a:p>
          <a:r>
            <a:rPr lang="en-US" sz="2000" b="1" u="sng" noProof="0" dirty="0" smtClean="0">
              <a:solidFill>
                <a:schemeClr val="accent1"/>
              </a:solidFill>
            </a:rPr>
            <a:t>WEATHER DATA </a:t>
          </a:r>
          <a:endParaRPr lang="en-US" sz="2000" b="1" u="sng" noProof="0" dirty="0">
            <a:solidFill>
              <a:schemeClr val="accent1"/>
            </a:solidFill>
          </a:endParaRPr>
        </a:p>
      </dgm:t>
    </dgm:pt>
    <dgm:pt modelId="{0DB2722C-89B6-4182-9DDB-2B3076CE9DA3}" type="parTrans" cxnId="{266AF9F6-AD5C-4CFA-A623-574C5A973263}">
      <dgm:prSet/>
      <dgm:spPr/>
      <dgm:t>
        <a:bodyPr/>
        <a:lstStyle/>
        <a:p>
          <a:endParaRPr lang="fr-FR"/>
        </a:p>
      </dgm:t>
    </dgm:pt>
    <dgm:pt modelId="{8D9B1D77-812A-486C-B716-834F0FC88ADC}" type="sibTrans" cxnId="{266AF9F6-AD5C-4CFA-A623-574C5A973263}">
      <dgm:prSet/>
      <dgm:spPr/>
      <dgm:t>
        <a:bodyPr/>
        <a:lstStyle/>
        <a:p>
          <a:endParaRPr lang="fr-FR"/>
        </a:p>
      </dgm:t>
    </dgm:pt>
    <dgm:pt modelId="{F37ACE4D-F73C-4208-A04E-088264123484}">
      <dgm:prSet phldrT="[Texte]"/>
      <dgm:spPr/>
      <dgm:t>
        <a:bodyPr/>
        <a:lstStyle/>
        <a:p>
          <a:endParaRPr lang="fr-FR" sz="900" dirty="0"/>
        </a:p>
      </dgm:t>
    </dgm:pt>
    <dgm:pt modelId="{9350E50D-529A-4BAC-9CE2-537C4E107EE7}" type="parTrans" cxnId="{B70F67DB-1227-48AC-906C-85CC6AE62C94}">
      <dgm:prSet/>
      <dgm:spPr/>
      <dgm:t>
        <a:bodyPr/>
        <a:lstStyle/>
        <a:p>
          <a:endParaRPr lang="fr-FR"/>
        </a:p>
      </dgm:t>
    </dgm:pt>
    <dgm:pt modelId="{88B5A49F-2BDB-4122-A4CC-71F45F4D1C01}" type="sibTrans" cxnId="{B70F67DB-1227-48AC-906C-85CC6AE62C94}">
      <dgm:prSet/>
      <dgm:spPr/>
      <dgm:t>
        <a:bodyPr/>
        <a:lstStyle/>
        <a:p>
          <a:endParaRPr lang="fr-FR"/>
        </a:p>
      </dgm:t>
    </dgm:pt>
    <dgm:pt modelId="{F4DE8C4C-A0D5-476E-8AE1-8F89B3646003}">
      <dgm:prSet phldrT="[Texte]" custT="1"/>
      <dgm:spPr/>
      <dgm:t>
        <a:bodyPr/>
        <a:lstStyle/>
        <a:p>
          <a:r>
            <a:rPr lang="en-US" sz="2000" noProof="0" dirty="0" smtClean="0"/>
            <a:t>Adding more than 100 new stations in CGMS-MA@Level1 database </a:t>
          </a:r>
          <a:endParaRPr lang="en-US" sz="2000" noProof="0" dirty="0"/>
        </a:p>
      </dgm:t>
    </dgm:pt>
    <dgm:pt modelId="{229856FA-38AD-4236-AE9A-6C83A81AF42D}" type="sibTrans" cxnId="{25C4D191-7C5D-44E6-89D3-1E220FAC9525}">
      <dgm:prSet/>
      <dgm:spPr/>
      <dgm:t>
        <a:bodyPr/>
        <a:lstStyle/>
        <a:p>
          <a:endParaRPr lang="fr-FR"/>
        </a:p>
      </dgm:t>
    </dgm:pt>
    <dgm:pt modelId="{6B2871F9-BE0E-4AD5-BD41-48A78C62D380}" type="parTrans" cxnId="{25C4D191-7C5D-44E6-89D3-1E220FAC9525}">
      <dgm:prSet/>
      <dgm:spPr/>
      <dgm:t>
        <a:bodyPr/>
        <a:lstStyle/>
        <a:p>
          <a:endParaRPr lang="fr-FR"/>
        </a:p>
      </dgm:t>
    </dgm:pt>
    <dgm:pt modelId="{CC78EA7D-8B91-4160-99F5-A016D8F26959}">
      <dgm:prSet phldrT="[Texte]"/>
      <dgm:spPr/>
      <dgm:t>
        <a:bodyPr/>
        <a:lstStyle/>
        <a:p>
          <a:endParaRPr lang="en-US" sz="900" noProof="0" dirty="0"/>
        </a:p>
      </dgm:t>
    </dgm:pt>
    <dgm:pt modelId="{B1E54E5F-09C4-478F-892A-54DED7771DFA}" type="parTrans" cxnId="{78B33D28-1B32-4BEB-9BBA-D94BA8C73350}">
      <dgm:prSet/>
      <dgm:spPr/>
      <dgm:t>
        <a:bodyPr/>
        <a:lstStyle/>
        <a:p>
          <a:endParaRPr lang="fr-FR"/>
        </a:p>
      </dgm:t>
    </dgm:pt>
    <dgm:pt modelId="{CDDDD5E2-6F37-4031-9CD2-5B95F9F86ADA}" type="sibTrans" cxnId="{78B33D28-1B32-4BEB-9BBA-D94BA8C73350}">
      <dgm:prSet/>
      <dgm:spPr/>
      <dgm:t>
        <a:bodyPr/>
        <a:lstStyle/>
        <a:p>
          <a:endParaRPr lang="fr-FR"/>
        </a:p>
      </dgm:t>
    </dgm:pt>
    <dgm:pt modelId="{691228DD-AC66-468F-BD8E-C77EE89986EB}">
      <dgm:prSet phldrT="[Texte]" custT="1"/>
      <dgm:spPr/>
      <dgm:t>
        <a:bodyPr/>
        <a:lstStyle/>
        <a:p>
          <a:r>
            <a:rPr lang="en-US" sz="2000" noProof="0" dirty="0" smtClean="0"/>
            <a:t>Exploring the added value of climate seasonal forecasting </a:t>
          </a:r>
          <a:endParaRPr lang="en-US" sz="2000" noProof="0" dirty="0"/>
        </a:p>
      </dgm:t>
    </dgm:pt>
    <dgm:pt modelId="{D590EBDC-85C6-4F66-A162-7678361CC340}" type="parTrans" cxnId="{2C60F053-5335-4DE0-A455-2411D18A845C}">
      <dgm:prSet/>
      <dgm:spPr/>
      <dgm:t>
        <a:bodyPr/>
        <a:lstStyle/>
        <a:p>
          <a:endParaRPr lang="fr-FR"/>
        </a:p>
      </dgm:t>
    </dgm:pt>
    <dgm:pt modelId="{6A34840B-B444-40BF-825B-D93B02172E58}" type="sibTrans" cxnId="{2C60F053-5335-4DE0-A455-2411D18A845C}">
      <dgm:prSet/>
      <dgm:spPr/>
      <dgm:t>
        <a:bodyPr/>
        <a:lstStyle/>
        <a:p>
          <a:endParaRPr lang="fr-FR"/>
        </a:p>
      </dgm:t>
    </dgm:pt>
    <dgm:pt modelId="{00E05AE7-A286-4D47-9EA2-3853CDA35EE4}" type="pres">
      <dgm:prSet presAssocID="{C9C2D48D-5369-4313-B7A9-22927EF1907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CE378FF1-E769-4264-9672-2EE5D97B1552}" type="pres">
      <dgm:prSet presAssocID="{06B31D57-4864-4806-B17C-DBC618980141}" presName="linNode" presStyleCnt="0"/>
      <dgm:spPr/>
    </dgm:pt>
    <dgm:pt modelId="{76F00990-0485-4677-BF39-C264E1D04561}" type="pres">
      <dgm:prSet presAssocID="{06B31D57-4864-4806-B17C-DBC618980141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300914-694B-4CE9-82E7-553CD9C6A1D3}" type="pres">
      <dgm:prSet presAssocID="{06B31D57-4864-4806-B17C-DBC618980141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5C4D191-7C5D-44E6-89D3-1E220FAC9525}" srcId="{06B31D57-4864-4806-B17C-DBC618980141}" destId="{F4DE8C4C-A0D5-476E-8AE1-8F89B3646003}" srcOrd="0" destOrd="0" parTransId="{6B2871F9-BE0E-4AD5-BD41-48A78C62D380}" sibTransId="{229856FA-38AD-4236-AE9A-6C83A81AF42D}"/>
    <dgm:cxn modelId="{25E24B6B-9BF4-42CA-A779-982A3D5B6C74}" type="presOf" srcId="{F37ACE4D-F73C-4208-A04E-088264123484}" destId="{75300914-694B-4CE9-82E7-553CD9C6A1D3}" srcOrd="0" destOrd="3" presId="urn:microsoft.com/office/officeart/2005/8/layout/vList6"/>
    <dgm:cxn modelId="{78B33D28-1B32-4BEB-9BBA-D94BA8C73350}" srcId="{06B31D57-4864-4806-B17C-DBC618980141}" destId="{CC78EA7D-8B91-4160-99F5-A016D8F26959}" srcOrd="2" destOrd="0" parTransId="{B1E54E5F-09C4-478F-892A-54DED7771DFA}" sibTransId="{CDDDD5E2-6F37-4031-9CD2-5B95F9F86ADA}"/>
    <dgm:cxn modelId="{097578A6-8025-4056-974F-E6FD7D41E6C2}" type="presOf" srcId="{C9C2D48D-5369-4313-B7A9-22927EF19074}" destId="{00E05AE7-A286-4D47-9EA2-3853CDA35EE4}" srcOrd="0" destOrd="0" presId="urn:microsoft.com/office/officeart/2005/8/layout/vList6"/>
    <dgm:cxn modelId="{2C60F053-5335-4DE0-A455-2411D18A845C}" srcId="{06B31D57-4864-4806-B17C-DBC618980141}" destId="{691228DD-AC66-468F-BD8E-C77EE89986EB}" srcOrd="1" destOrd="0" parTransId="{D590EBDC-85C6-4F66-A162-7678361CC340}" sibTransId="{6A34840B-B444-40BF-825B-D93B02172E58}"/>
    <dgm:cxn modelId="{F7F8EA39-1984-4128-845A-2164020EAC6B}" type="presOf" srcId="{06B31D57-4864-4806-B17C-DBC618980141}" destId="{76F00990-0485-4677-BF39-C264E1D04561}" srcOrd="0" destOrd="0" presId="urn:microsoft.com/office/officeart/2005/8/layout/vList6"/>
    <dgm:cxn modelId="{2A291340-AF3E-4FD4-A9A7-085F739A4DAA}" type="presOf" srcId="{691228DD-AC66-468F-BD8E-C77EE89986EB}" destId="{75300914-694B-4CE9-82E7-553CD9C6A1D3}" srcOrd="0" destOrd="1" presId="urn:microsoft.com/office/officeart/2005/8/layout/vList6"/>
    <dgm:cxn modelId="{B70F67DB-1227-48AC-906C-85CC6AE62C94}" srcId="{06B31D57-4864-4806-B17C-DBC618980141}" destId="{F37ACE4D-F73C-4208-A04E-088264123484}" srcOrd="3" destOrd="0" parTransId="{9350E50D-529A-4BAC-9CE2-537C4E107EE7}" sibTransId="{88B5A49F-2BDB-4122-A4CC-71F45F4D1C01}"/>
    <dgm:cxn modelId="{028F06DF-1356-46A7-B1CA-3006C903FFAF}" type="presOf" srcId="{CC78EA7D-8B91-4160-99F5-A016D8F26959}" destId="{75300914-694B-4CE9-82E7-553CD9C6A1D3}" srcOrd="0" destOrd="2" presId="urn:microsoft.com/office/officeart/2005/8/layout/vList6"/>
    <dgm:cxn modelId="{266AF9F6-AD5C-4CFA-A623-574C5A973263}" srcId="{C9C2D48D-5369-4313-B7A9-22927EF19074}" destId="{06B31D57-4864-4806-B17C-DBC618980141}" srcOrd="0" destOrd="0" parTransId="{0DB2722C-89B6-4182-9DDB-2B3076CE9DA3}" sibTransId="{8D9B1D77-812A-486C-B716-834F0FC88ADC}"/>
    <dgm:cxn modelId="{C9C71476-775E-4C99-888C-052553546F41}" type="presOf" srcId="{F4DE8C4C-A0D5-476E-8AE1-8F89B3646003}" destId="{75300914-694B-4CE9-82E7-553CD9C6A1D3}" srcOrd="0" destOrd="0" presId="urn:microsoft.com/office/officeart/2005/8/layout/vList6"/>
    <dgm:cxn modelId="{CC5486C5-C1F5-4D04-8182-2550995D1F00}" type="presParOf" srcId="{00E05AE7-A286-4D47-9EA2-3853CDA35EE4}" destId="{CE378FF1-E769-4264-9672-2EE5D97B1552}" srcOrd="0" destOrd="0" presId="urn:microsoft.com/office/officeart/2005/8/layout/vList6"/>
    <dgm:cxn modelId="{81E792E3-4641-4681-8AD0-E8888F5B9324}" type="presParOf" srcId="{CE378FF1-E769-4264-9672-2EE5D97B1552}" destId="{76F00990-0485-4677-BF39-C264E1D04561}" srcOrd="0" destOrd="0" presId="urn:microsoft.com/office/officeart/2005/8/layout/vList6"/>
    <dgm:cxn modelId="{D791F0AF-9CFB-4692-8A94-8561C132ABE7}" type="presParOf" srcId="{CE378FF1-E769-4264-9672-2EE5D97B1552}" destId="{75300914-694B-4CE9-82E7-553CD9C6A1D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75726-01D4-4ED6-9424-3F5E9DE973D1}">
      <dsp:nvSpPr>
        <dsp:cNvPr id="0" name=""/>
        <dsp:cNvSpPr/>
      </dsp:nvSpPr>
      <dsp:spPr>
        <a:xfrm rot="989679">
          <a:off x="2529710" y="3454842"/>
          <a:ext cx="3824284" cy="52558"/>
        </a:xfrm>
        <a:custGeom>
          <a:avLst/>
          <a:gdLst/>
          <a:ahLst/>
          <a:cxnLst/>
          <a:rect l="0" t="0" r="0" b="0"/>
          <a:pathLst>
            <a:path>
              <a:moveTo>
                <a:pt x="0" y="26279"/>
              </a:moveTo>
              <a:lnTo>
                <a:pt x="3824284" y="262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74B71D-7F2F-44C0-A1E9-6D55A2981809}">
      <dsp:nvSpPr>
        <dsp:cNvPr id="0" name=""/>
        <dsp:cNvSpPr/>
      </dsp:nvSpPr>
      <dsp:spPr>
        <a:xfrm rot="21453714">
          <a:off x="2607497" y="2578990"/>
          <a:ext cx="1999764" cy="52558"/>
        </a:xfrm>
        <a:custGeom>
          <a:avLst/>
          <a:gdLst/>
          <a:ahLst/>
          <a:cxnLst/>
          <a:rect l="0" t="0" r="0" b="0"/>
          <a:pathLst>
            <a:path>
              <a:moveTo>
                <a:pt x="0" y="26279"/>
              </a:moveTo>
              <a:lnTo>
                <a:pt x="1999764" y="262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98189-D64D-4974-979F-0DB46723CAB7}">
      <dsp:nvSpPr>
        <dsp:cNvPr id="0" name=""/>
        <dsp:cNvSpPr/>
      </dsp:nvSpPr>
      <dsp:spPr>
        <a:xfrm rot="20306900">
          <a:off x="2497689" y="1737674"/>
          <a:ext cx="3167128" cy="52558"/>
        </a:xfrm>
        <a:custGeom>
          <a:avLst/>
          <a:gdLst/>
          <a:ahLst/>
          <a:cxnLst/>
          <a:rect l="0" t="0" r="0" b="0"/>
          <a:pathLst>
            <a:path>
              <a:moveTo>
                <a:pt x="0" y="26279"/>
              </a:moveTo>
              <a:lnTo>
                <a:pt x="3167128" y="262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401B0-EB2F-4661-A782-C423031C4F57}">
      <dsp:nvSpPr>
        <dsp:cNvPr id="0" name=""/>
        <dsp:cNvSpPr/>
      </dsp:nvSpPr>
      <dsp:spPr>
        <a:xfrm>
          <a:off x="113559" y="1396298"/>
          <a:ext cx="4202396" cy="2576030"/>
        </a:xfrm>
        <a:prstGeom prst="flowChartProcess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ACC42-4AC3-4F29-A3B4-B5ED027108BB}">
      <dsp:nvSpPr>
        <dsp:cNvPr id="0" name=""/>
        <dsp:cNvSpPr/>
      </dsp:nvSpPr>
      <dsp:spPr>
        <a:xfrm>
          <a:off x="5259356" y="0"/>
          <a:ext cx="2854521" cy="14699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 </a:t>
          </a:r>
          <a:r>
            <a:rPr lang="fr-FR" sz="1600" kern="1200" dirty="0" smtClean="0"/>
            <a:t>NRT </a:t>
          </a:r>
          <a:r>
            <a:rPr lang="fr-FR" sz="1600" kern="1200" dirty="0" err="1" smtClean="0"/>
            <a:t>Processing</a:t>
          </a:r>
          <a:r>
            <a:rPr lang="fr-FR" sz="1600" kern="1200" dirty="0" smtClean="0"/>
            <a:t>  and  </a:t>
          </a:r>
          <a:r>
            <a:rPr lang="fr-FR" sz="1600" kern="1200" dirty="0" err="1" smtClean="0"/>
            <a:t>feeding</a:t>
          </a:r>
          <a:r>
            <a:rPr lang="fr-FR" sz="1600" kern="1200" dirty="0" smtClean="0"/>
            <a:t>  the web </a:t>
          </a:r>
          <a:r>
            <a:rPr lang="fr-FR" sz="1600" kern="1200" dirty="0" err="1" smtClean="0"/>
            <a:t>wiewer</a:t>
          </a:r>
          <a:endParaRPr lang="fr-FR" sz="1600" kern="1200" dirty="0"/>
        </a:p>
      </dsp:txBody>
      <dsp:txXfrm>
        <a:off x="5677391" y="215264"/>
        <a:ext cx="2018451" cy="1039389"/>
      </dsp:txXfrm>
    </dsp:sp>
    <dsp:sp modelId="{55C90BCC-C88E-432E-B57E-74475B531228}">
      <dsp:nvSpPr>
        <dsp:cNvPr id="0" name=""/>
        <dsp:cNvSpPr/>
      </dsp:nvSpPr>
      <dsp:spPr>
        <a:xfrm>
          <a:off x="4595058" y="1745307"/>
          <a:ext cx="3795107" cy="14742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Weather</a:t>
          </a:r>
          <a:r>
            <a:rPr lang="fr-FR" sz="1600" kern="1200" dirty="0" smtClean="0"/>
            <a:t> data </a:t>
          </a:r>
          <a:r>
            <a:rPr lang="fr-FR" sz="1600" kern="1200" dirty="0" err="1" smtClean="0"/>
            <a:t>integration</a:t>
          </a:r>
          <a:r>
            <a:rPr lang="fr-FR" sz="1600" kern="1200" dirty="0" smtClean="0"/>
            <a:t> and </a:t>
          </a:r>
          <a:r>
            <a:rPr lang="fr-FR" sz="1600" kern="1200" dirty="0" err="1" smtClean="0"/>
            <a:t>calculation</a:t>
          </a:r>
          <a:r>
            <a:rPr lang="fr-FR" sz="1600" kern="1200" dirty="0" smtClean="0"/>
            <a:t>, </a:t>
          </a:r>
          <a:r>
            <a:rPr lang="fr-FR" sz="1600" kern="1200" dirty="0" err="1" smtClean="0"/>
            <a:t>Climate</a:t>
          </a:r>
          <a:r>
            <a:rPr lang="fr-FR" sz="1600" kern="1200" dirty="0" smtClean="0"/>
            <a:t> data  interpolation,  WOFOST simulation , </a:t>
          </a:r>
          <a:r>
            <a:rPr lang="fr-FR" sz="1600" kern="1200" dirty="0" err="1" smtClean="0"/>
            <a:t>Agregation</a:t>
          </a:r>
          <a:r>
            <a:rPr lang="fr-FR" sz="1600" kern="1200" dirty="0" smtClean="0"/>
            <a:t> and CST</a:t>
          </a:r>
          <a:endParaRPr lang="fr-FR" sz="1600" kern="1200" dirty="0"/>
        </a:p>
      </dsp:txBody>
      <dsp:txXfrm>
        <a:off x="5150839" y="1961202"/>
        <a:ext cx="2683545" cy="1042434"/>
      </dsp:txXfrm>
    </dsp:sp>
    <dsp:sp modelId="{3A681BF7-DC17-4370-945B-C489D58C5216}">
      <dsp:nvSpPr>
        <dsp:cNvPr id="0" name=""/>
        <dsp:cNvSpPr/>
      </dsp:nvSpPr>
      <dsp:spPr>
        <a:xfrm>
          <a:off x="6038856" y="3839769"/>
          <a:ext cx="2351309" cy="9247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CGMS-MA oracle 11 g R2 Server </a:t>
          </a:r>
          <a:endParaRPr lang="fr-FR" sz="1800" kern="1200" dirty="0"/>
        </a:p>
      </dsp:txBody>
      <dsp:txXfrm>
        <a:off x="6383197" y="3975194"/>
        <a:ext cx="1662627" cy="6538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D3943-CF5D-45AA-B933-9B9FF6FD8387}">
      <dsp:nvSpPr>
        <dsp:cNvPr id="0" name=""/>
        <dsp:cNvSpPr/>
      </dsp:nvSpPr>
      <dsp:spPr>
        <a:xfrm>
          <a:off x="0" y="0"/>
          <a:ext cx="8143932" cy="15403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u="sng" kern="1200" dirty="0" smtClean="0">
              <a:solidFill>
                <a:schemeClr val="accent1"/>
              </a:solidFill>
            </a:rPr>
            <a:t>LEVEL 1</a:t>
          </a:r>
          <a:endParaRPr lang="fr-FR" sz="1900" b="1" u="sng" kern="1200" dirty="0">
            <a:solidFill>
              <a:schemeClr val="accent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RT and HISTORIC DAILY RAW MET DATA FROM DMN NETWORK ( 43 stations)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RT and HISTORIC DAILY RADIATION and PET CALCULATIONS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REGULAR  INTERPOLATION GRID OF ABOUT 9 KM COVERING ALL MOROCCO 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500" kern="1200" dirty="0"/>
        </a:p>
      </dsp:txBody>
      <dsp:txXfrm>
        <a:off x="1782824" y="0"/>
        <a:ext cx="6361107" cy="1540381"/>
      </dsp:txXfrm>
    </dsp:sp>
    <dsp:sp modelId="{F13D59EB-BF7F-471D-8A18-90C7D013C3A5}">
      <dsp:nvSpPr>
        <dsp:cNvPr id="0" name=""/>
        <dsp:cNvSpPr/>
      </dsp:nvSpPr>
      <dsp:spPr>
        <a:xfrm>
          <a:off x="154038" y="154038"/>
          <a:ext cx="1628786" cy="12323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9FDA8-3DBC-471E-BFE2-38137559BCF6}">
      <dsp:nvSpPr>
        <dsp:cNvPr id="0" name=""/>
        <dsp:cNvSpPr/>
      </dsp:nvSpPr>
      <dsp:spPr>
        <a:xfrm>
          <a:off x="0" y="1694420"/>
          <a:ext cx="8143932" cy="15403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u="sng" kern="1200" dirty="0" smtClean="0">
              <a:solidFill>
                <a:schemeClr val="accent1"/>
              </a:solidFill>
            </a:rPr>
            <a:t>LEVEL 2</a:t>
          </a:r>
          <a:endParaRPr lang="fr-FR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FINE SCALE SOIL MAP FROM INRA 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CROP PARAMETERS FOR SOFT AND DURUM WHEAT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WATER BALANCE INITIALIZATION STRATEGY FOR WOFOST SIMULATIONS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« </a:t>
          </a:r>
          <a:r>
            <a:rPr lang="fr-FR" sz="1500" kern="1200" dirty="0" err="1" smtClean="0"/>
            <a:t>Glcrop</a:t>
          </a:r>
          <a:r>
            <a:rPr lang="fr-FR" sz="1500" kern="1200" dirty="0" smtClean="0"/>
            <a:t> V2 » CROP MASK </a:t>
          </a:r>
          <a:endParaRPr lang="fr-FR" sz="1500" kern="1200" dirty="0"/>
        </a:p>
      </dsp:txBody>
      <dsp:txXfrm>
        <a:off x="1782824" y="1694420"/>
        <a:ext cx="6361107" cy="1540381"/>
      </dsp:txXfrm>
    </dsp:sp>
    <dsp:sp modelId="{9A5D408E-33AF-4670-A1C3-C38B92835752}">
      <dsp:nvSpPr>
        <dsp:cNvPr id="0" name=""/>
        <dsp:cNvSpPr/>
      </dsp:nvSpPr>
      <dsp:spPr>
        <a:xfrm>
          <a:off x="154038" y="1848458"/>
          <a:ext cx="1628786" cy="12323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79A29-EDDF-4D44-BD9D-9581295C9D0B}">
      <dsp:nvSpPr>
        <dsp:cNvPr id="0" name=""/>
        <dsp:cNvSpPr/>
      </dsp:nvSpPr>
      <dsp:spPr>
        <a:xfrm>
          <a:off x="0" y="3388840"/>
          <a:ext cx="8143932" cy="15403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u="sng" kern="1200" dirty="0" smtClean="0">
              <a:solidFill>
                <a:schemeClr val="accent1"/>
              </a:solidFill>
            </a:rPr>
            <a:t>LEVEL 3</a:t>
          </a:r>
          <a:endParaRPr lang="fr-FR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4 NUTS LEVEL: DISTIRICT, PROVINCE, AEZ AND NATIONAL 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YIELD AND AREA STATISTICS FROM DSS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 SPOT/MODIS NDVI AND MDP FROM 2000 UP TO LAST DECADE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500" kern="1200" dirty="0"/>
        </a:p>
      </dsp:txBody>
      <dsp:txXfrm>
        <a:off x="1782824" y="3388840"/>
        <a:ext cx="6361107" cy="1540381"/>
      </dsp:txXfrm>
    </dsp:sp>
    <dsp:sp modelId="{FE824117-C595-4862-8CAB-F568A8691705}">
      <dsp:nvSpPr>
        <dsp:cNvPr id="0" name=""/>
        <dsp:cNvSpPr/>
      </dsp:nvSpPr>
      <dsp:spPr>
        <a:xfrm>
          <a:off x="154038" y="3542878"/>
          <a:ext cx="1628786" cy="12323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FB85D-821D-4D1B-A373-C7D3E24F9D9B}">
      <dsp:nvSpPr>
        <dsp:cNvPr id="0" name=""/>
        <dsp:cNvSpPr/>
      </dsp:nvSpPr>
      <dsp:spPr>
        <a:xfrm>
          <a:off x="1709" y="0"/>
          <a:ext cx="2660298" cy="4929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u="sng" kern="1200" noProof="0" dirty="0" smtClean="0">
              <a:solidFill>
                <a:schemeClr val="accent1"/>
              </a:solidFill>
            </a:rPr>
            <a:t>LEVEL 1: RT AND HISTORIC INTERPOLATED  GRID OF  DAILY CLIMATE VARIABLES  FROM 01/01/1987 UP  TO DATE</a:t>
          </a:r>
          <a:endParaRPr lang="en-US" sz="1200" b="1" u="sng" kern="1200" noProof="0" dirty="0">
            <a:solidFill>
              <a:schemeClr val="accent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Rainfall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Temperatures:  </a:t>
          </a:r>
          <a:r>
            <a:rPr lang="en-US" sz="1200" kern="1200" noProof="0" dirty="0" err="1" smtClean="0"/>
            <a:t>Tmax</a:t>
          </a:r>
          <a:r>
            <a:rPr lang="en-US" sz="1200" kern="1200" noProof="0" dirty="0" smtClean="0"/>
            <a:t> and </a:t>
          </a:r>
          <a:r>
            <a:rPr lang="en-US" sz="1200" kern="1200" noProof="0" dirty="0" err="1" smtClean="0"/>
            <a:t>Tmin</a:t>
          </a:r>
          <a:r>
            <a:rPr lang="en-US" sz="1200" kern="1200" noProof="0" dirty="0" smtClean="0"/>
            <a:t>  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Wind Speed  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PET: E0, ES0, ET0 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Radiation </a:t>
          </a:r>
          <a:endParaRPr lang="en-US" sz="1200" kern="1200" noProof="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 noProof="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 noProof="0" dirty="0"/>
        </a:p>
      </dsp:txBody>
      <dsp:txXfrm>
        <a:off x="1709" y="1971688"/>
        <a:ext cx="2660298" cy="1971688"/>
      </dsp:txXfrm>
    </dsp:sp>
    <dsp:sp modelId="{306E8779-8A42-4B0C-B269-1C78C8AA40D9}">
      <dsp:nvSpPr>
        <dsp:cNvPr id="0" name=""/>
        <dsp:cNvSpPr/>
      </dsp:nvSpPr>
      <dsp:spPr>
        <a:xfrm>
          <a:off x="377703" y="285748"/>
          <a:ext cx="1908311" cy="166143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68D28-7BC9-415F-B837-649C878E8E77}">
      <dsp:nvSpPr>
        <dsp:cNvPr id="0" name=""/>
        <dsp:cNvSpPr/>
      </dsp:nvSpPr>
      <dsp:spPr>
        <a:xfrm>
          <a:off x="2741816" y="0"/>
          <a:ext cx="2660298" cy="4929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u="sng" kern="1200" dirty="0" smtClean="0">
              <a:solidFill>
                <a:schemeClr val="accent1"/>
              </a:solidFill>
            </a:rPr>
            <a:t>LEVEL 2:  WOFOST OUTPUTS  AT EMU LEVEL AND AGGREGATED AT DISTRICT LEVEL  FROM 1988 UP THE LAST DEKADE</a:t>
          </a:r>
          <a:endParaRPr lang="fr-FR" sz="9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POTENTIAL AND WL Variables 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DEVELOPMENT_STAGE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RELATIVE_SOIL_MOISTURE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TOTAL_WATER_CONSUMPTION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TOTAL_WATER_REQUIREMENT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FSM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FSMUR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LEAVES_DIED_BY_COLD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RUNOFF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SOIL_EVAPORATION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LOSS_TO_SUBSOIL</a:t>
          </a:r>
        </a:p>
      </dsp:txBody>
      <dsp:txXfrm>
        <a:off x="2741816" y="1971688"/>
        <a:ext cx="2660298" cy="1971688"/>
      </dsp:txXfrm>
    </dsp:sp>
    <dsp:sp modelId="{C1DF8BE8-F3D4-4317-81F8-31B21E09CFF1}">
      <dsp:nvSpPr>
        <dsp:cNvPr id="0" name=""/>
        <dsp:cNvSpPr/>
      </dsp:nvSpPr>
      <dsp:spPr>
        <a:xfrm>
          <a:off x="3251250" y="295753"/>
          <a:ext cx="1641430" cy="164143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4C266-4129-477C-ABAA-462431E5A57E}">
      <dsp:nvSpPr>
        <dsp:cNvPr id="0" name=""/>
        <dsp:cNvSpPr/>
      </dsp:nvSpPr>
      <dsp:spPr>
        <a:xfrm>
          <a:off x="5481923" y="0"/>
          <a:ext cx="2660298" cy="4929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accent1"/>
              </a:solidFill>
            </a:rPr>
            <a:t>LEVEL 3: LINEAR REGRESSION AND SIMILARITY ANALYSIS FOR YIELD FORECASTING 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CUMULATED AND AGGREGATED RAINFALL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CUMULATED AND AGGREGATED NDVI 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 CUMULATED AND AGGREGATED WOFOST OUTPUTS </a:t>
          </a:r>
          <a:endParaRPr lang="fr-FR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900" kern="1200" dirty="0"/>
        </a:p>
      </dsp:txBody>
      <dsp:txXfrm>
        <a:off x="5481923" y="1971688"/>
        <a:ext cx="2660298" cy="1971688"/>
      </dsp:txXfrm>
    </dsp:sp>
    <dsp:sp modelId="{4C9B4FFE-3D56-41FF-88A8-CE7EE7B41793}">
      <dsp:nvSpPr>
        <dsp:cNvPr id="0" name=""/>
        <dsp:cNvSpPr/>
      </dsp:nvSpPr>
      <dsp:spPr>
        <a:xfrm>
          <a:off x="5551651" y="214313"/>
          <a:ext cx="2520843" cy="180431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74B2F-A1FC-42E7-AC74-29498ECC06BE}">
      <dsp:nvSpPr>
        <dsp:cNvPr id="0" name=""/>
        <dsp:cNvSpPr/>
      </dsp:nvSpPr>
      <dsp:spPr>
        <a:xfrm>
          <a:off x="214345" y="0"/>
          <a:ext cx="7492417" cy="739383"/>
        </a:xfrm>
        <a:prstGeom prst="leftRight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00914-694B-4CE9-82E7-553CD9C6A1D3}">
      <dsp:nvSpPr>
        <dsp:cNvPr id="0" name=""/>
        <dsp:cNvSpPr/>
      </dsp:nvSpPr>
      <dsp:spPr>
        <a:xfrm>
          <a:off x="3257572" y="0"/>
          <a:ext cx="4886359" cy="2286586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dirty="0" smtClean="0"/>
            <a:t>Adding more than 100 new stations in CGMS-MA@Level1 database </a:t>
          </a:r>
          <a:endParaRPr lang="en-US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dirty="0" smtClean="0"/>
            <a:t>Exploring the added value of climate seasonal forecasting </a:t>
          </a:r>
          <a:endParaRPr lang="en-US" sz="2000" kern="1200" noProof="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 noProof="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900" kern="1200" dirty="0"/>
        </a:p>
      </dsp:txBody>
      <dsp:txXfrm>
        <a:off x="3257572" y="285823"/>
        <a:ext cx="4028889" cy="1714940"/>
      </dsp:txXfrm>
    </dsp:sp>
    <dsp:sp modelId="{76F00990-0485-4677-BF39-C264E1D04561}">
      <dsp:nvSpPr>
        <dsp:cNvPr id="0" name=""/>
        <dsp:cNvSpPr/>
      </dsp:nvSpPr>
      <dsp:spPr>
        <a:xfrm>
          <a:off x="0" y="0"/>
          <a:ext cx="3257572" cy="22865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noProof="0" dirty="0" smtClean="0">
              <a:solidFill>
                <a:schemeClr val="accent1"/>
              </a:solidFill>
            </a:rPr>
            <a:t>WEATHER DATA </a:t>
          </a:r>
          <a:endParaRPr lang="en-US" sz="2000" b="1" u="sng" kern="1200" noProof="0" dirty="0">
            <a:solidFill>
              <a:schemeClr val="accent1"/>
            </a:solidFill>
          </a:endParaRPr>
        </a:p>
      </dsp:txBody>
      <dsp:txXfrm>
        <a:off x="111622" y="111622"/>
        <a:ext cx="3034328" cy="2063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016D7-3D7E-4A93-8211-AB49E1845B38}" type="datetimeFigureOut">
              <a:rPr lang="fr-FR" smtClean="0"/>
              <a:t>20/01/2014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4D307-F6E9-4EFD-BABA-40AFDCDE9D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89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C8E1-F2ED-4AAE-A2E4-98379C9007E5}" type="datetime1">
              <a:rPr lang="fr-FR" smtClean="0"/>
              <a:t>20/01/2014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78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BD7B-E787-459D-8762-D1AC02849282}" type="datetime1">
              <a:rPr lang="fr-FR" smtClean="0"/>
              <a:t>20/01/2014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72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66E1-EF23-4CFF-8683-C2C59615D944}" type="datetime1">
              <a:rPr lang="fr-FR" smtClean="0"/>
              <a:t>20/01/2014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35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F80B-BC9F-4325-8F1C-01013DA472C2}" type="datetime1">
              <a:rPr lang="fr-FR" smtClean="0"/>
              <a:t>20/01/2014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552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6A1D8-887A-4EF8-8163-1F899C53FD7F}" type="datetime1">
              <a:rPr lang="fr-FR" smtClean="0"/>
              <a:t>20/01/2014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440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9BD73-DD6A-4EA8-ACB8-7B5B09426577}" type="datetime1">
              <a:rPr lang="fr-FR" smtClean="0"/>
              <a:t>20/01/2014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67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EDD8-716A-46C9-B558-F555BF8E4D5B}" type="datetime1">
              <a:rPr lang="fr-FR" smtClean="0"/>
              <a:t>20/01/2014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01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23EC-B107-40CA-B18C-71A2B0405DC5}" type="datetime1">
              <a:rPr lang="fr-FR" smtClean="0"/>
              <a:t>20/01/2014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08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376B-CAF7-4D91-82E4-43A1F71E0C4B}" type="datetime1">
              <a:rPr lang="fr-FR" smtClean="0"/>
              <a:t>20/01/2014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56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CF90-51D2-47C2-BD68-167524299EFD}" type="datetime1">
              <a:rPr lang="fr-FR" smtClean="0"/>
              <a:t>20/01/2014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343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743FF-DDA3-471E-B24A-7AC7BDF6607E}" type="datetime1">
              <a:rPr lang="fr-FR" smtClean="0"/>
              <a:t>20/01/2014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53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707B2-24A4-455C-8434-008844739B41}" type="datetime1">
              <a:rPr lang="fr-FR" smtClean="0"/>
              <a:t>20/01/2014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21D17-0D64-4143-BAE4-7E49AD4CF626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Content Placeholder 5" descr="wheat_Grey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10" name="Picture 8" descr="Logo_E-AGRI_Definitief_Transparant_C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452320" y="5805264"/>
            <a:ext cx="1452560" cy="94508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285984" y="0"/>
            <a:ext cx="6858016" cy="12335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59397" y="6417391"/>
            <a:ext cx="67448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FP7 e-</a:t>
            </a:r>
            <a:r>
              <a:rPr lang="en-US" sz="14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</a:t>
            </a:r>
            <a:r>
              <a:rPr lang="en-US" sz="14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meeting, 20-21 January 2014,</a:t>
            </a:r>
            <a:r>
              <a:rPr lang="en-US" sz="14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Alterra</a:t>
            </a:r>
            <a:r>
              <a:rPr lang="en-US" sz="14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4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Wageningen</a:t>
            </a:r>
            <a:r>
              <a:rPr lang="en-US" sz="14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-UR, the Netherlands</a:t>
            </a:r>
            <a:endParaRPr lang="fr-FR" sz="14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64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CGMS-MOROCCO STATUS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763688" y="3387080"/>
            <a:ext cx="5488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El </a:t>
            </a:r>
            <a:r>
              <a:rPr lang="fr-FR" dirty="0" err="1" smtClean="0"/>
              <a:t>Hairech</a:t>
            </a:r>
            <a:r>
              <a:rPr lang="fr-FR" dirty="0" smtClean="0"/>
              <a:t> T., </a:t>
            </a:r>
            <a:r>
              <a:rPr lang="fr-FR" dirty="0" err="1" smtClean="0"/>
              <a:t>Balaghi</a:t>
            </a:r>
            <a:r>
              <a:rPr lang="fr-FR" dirty="0" smtClean="0"/>
              <a:t> R., De Witt A., Van </a:t>
            </a:r>
            <a:r>
              <a:rPr lang="fr-FR" dirty="0"/>
              <a:t>Der </a:t>
            </a:r>
            <a:r>
              <a:rPr lang="fr-FR" dirty="0" err="1"/>
              <a:t>Wijngaart</a:t>
            </a:r>
            <a:r>
              <a:rPr lang="fr-FR" dirty="0"/>
              <a:t> </a:t>
            </a:r>
            <a:r>
              <a:rPr lang="fr-FR" dirty="0" smtClean="0"/>
              <a:t>R.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113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96765"/>
            <a:ext cx="8676456" cy="488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2987824" y="4797152"/>
            <a:ext cx="72008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11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39752" y="142852"/>
            <a:ext cx="6732842" cy="1143009"/>
          </a:xfrm>
        </p:spPr>
        <p:txBody>
          <a:bodyPr>
            <a:normAutofit/>
          </a:bodyPr>
          <a:lstStyle/>
          <a:p>
            <a:r>
              <a:rPr lang="fr-FR" sz="3600" dirty="0" smtClean="0"/>
              <a:t>CGMS-MOROCCO :IT Infrastructure </a:t>
            </a:r>
            <a:endParaRPr lang="fr-FR" sz="3600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112392360"/>
              </p:ext>
            </p:extLst>
          </p:nvPr>
        </p:nvGraphicFramePr>
        <p:xfrm>
          <a:off x="539552" y="1268760"/>
          <a:ext cx="8390166" cy="5096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642910" y="2143116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WWW.CGMS-MAROC.MA/CGMS-MA</a:t>
            </a:r>
            <a:endParaRPr lang="fr-F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3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39752" y="71414"/>
            <a:ext cx="6732842" cy="928694"/>
          </a:xfrm>
        </p:spPr>
        <p:txBody>
          <a:bodyPr>
            <a:normAutofit/>
          </a:bodyPr>
          <a:lstStyle/>
          <a:p>
            <a:r>
              <a:rPr lang="fr-FR" sz="4000" dirty="0" smtClean="0"/>
              <a:t>CGMS-MOROCCO :  INPUTS</a:t>
            </a:r>
            <a:endParaRPr lang="fr-FR" sz="4000" dirty="0"/>
          </a:p>
        </p:txBody>
      </p:sp>
      <p:graphicFrame>
        <p:nvGraphicFramePr>
          <p:cNvPr id="4" name="Diagramme 3"/>
          <p:cNvGraphicFramePr/>
          <p:nvPr/>
        </p:nvGraphicFramePr>
        <p:xfrm>
          <a:off x="500034" y="1214422"/>
          <a:ext cx="814393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348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67744" y="71414"/>
            <a:ext cx="6804850" cy="928694"/>
          </a:xfrm>
        </p:spPr>
        <p:txBody>
          <a:bodyPr>
            <a:normAutofit/>
          </a:bodyPr>
          <a:lstStyle/>
          <a:p>
            <a:r>
              <a:rPr lang="fr-FR" sz="4000" dirty="0" smtClean="0"/>
              <a:t>CGMS-MOROCCO :  OUTPUTS</a:t>
            </a:r>
            <a:endParaRPr lang="fr-FR" sz="4000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390237303"/>
              </p:ext>
            </p:extLst>
          </p:nvPr>
        </p:nvGraphicFramePr>
        <p:xfrm>
          <a:off x="500034" y="1214422"/>
          <a:ext cx="814393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30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11760" y="71414"/>
            <a:ext cx="6660834" cy="928694"/>
          </a:xfrm>
        </p:spPr>
        <p:txBody>
          <a:bodyPr>
            <a:normAutofit fontScale="90000"/>
          </a:bodyPr>
          <a:lstStyle/>
          <a:p>
            <a:r>
              <a:rPr lang="fr-FR" sz="4000" dirty="0" smtClean="0"/>
              <a:t>CGMS-MOROCCO :  perspectives </a:t>
            </a:r>
            <a:endParaRPr lang="fr-FR" sz="4000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17023160"/>
              </p:ext>
            </p:extLst>
          </p:nvPr>
        </p:nvGraphicFramePr>
        <p:xfrm>
          <a:off x="467544" y="2276872"/>
          <a:ext cx="8143932" cy="2286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372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3665598"/>
            <a:ext cx="3988855" cy="2907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4008" y="3665598"/>
            <a:ext cx="4104456" cy="29317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 rot="19823070">
            <a:off x="5936248" y="4817726"/>
            <a:ext cx="864096" cy="50405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148906" y="3145424"/>
            <a:ext cx="109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GLcropV2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457365" y="3161542"/>
            <a:ext cx="1605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DSS </a:t>
            </a:r>
            <a:r>
              <a:rPr lang="fr-FR" b="1" dirty="0" err="1" smtClean="0"/>
              <a:t>Crop</a:t>
            </a:r>
            <a:r>
              <a:rPr lang="fr-FR" b="1" dirty="0" smtClean="0"/>
              <a:t> </a:t>
            </a:r>
            <a:r>
              <a:rPr lang="fr-FR" b="1" dirty="0" err="1" smtClean="0"/>
              <a:t>mask</a:t>
            </a:r>
            <a:endParaRPr lang="fr-FR" b="1" dirty="0"/>
          </a:p>
        </p:txBody>
      </p:sp>
      <p:sp>
        <p:nvSpPr>
          <p:cNvPr id="6" name="Légende à une bordure 1 5"/>
          <p:cNvSpPr/>
          <p:nvPr/>
        </p:nvSpPr>
        <p:spPr>
          <a:xfrm flipH="1">
            <a:off x="539552" y="3865504"/>
            <a:ext cx="1080120" cy="432048"/>
          </a:xfrm>
          <a:prstGeom prst="accentCallout1">
            <a:avLst>
              <a:gd name="adj1" fmla="val 18750"/>
              <a:gd name="adj2" fmla="val -8333"/>
              <a:gd name="adj3" fmla="val 65468"/>
              <a:gd name="adj4" fmla="val -9183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 smtClean="0">
                <a:solidFill>
                  <a:srgbClr val="0070C0"/>
                </a:solidFill>
              </a:rPr>
              <a:t>Irrigated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10" name="Légende à une bordure 1 9"/>
          <p:cNvSpPr/>
          <p:nvPr/>
        </p:nvSpPr>
        <p:spPr>
          <a:xfrm flipH="1">
            <a:off x="245344" y="4369560"/>
            <a:ext cx="1080120" cy="432048"/>
          </a:xfrm>
          <a:prstGeom prst="accentCallout1">
            <a:avLst>
              <a:gd name="adj1" fmla="val 18750"/>
              <a:gd name="adj2" fmla="val -8333"/>
              <a:gd name="adj3" fmla="val 50770"/>
              <a:gd name="adj4" fmla="val -7537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00B050"/>
                </a:solidFill>
              </a:rPr>
              <a:t>Rainfed</a:t>
            </a:r>
            <a:endParaRPr lang="fr-FR" sz="1600" b="1" dirty="0">
              <a:solidFill>
                <a:srgbClr val="00B050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 rot="19823070">
            <a:off x="1543761" y="4766168"/>
            <a:ext cx="864096" cy="50405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2260020" y="5119314"/>
            <a:ext cx="2239972" cy="762414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stCxn id="4" idx="1"/>
          </p:cNvCxnSpPr>
          <p:nvPr/>
        </p:nvCxnSpPr>
        <p:spPr>
          <a:xfrm flipH="1">
            <a:off x="4499992" y="5065797"/>
            <a:ext cx="1514643" cy="815931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e 16"/>
          <p:cNvGrpSpPr/>
          <p:nvPr/>
        </p:nvGrpSpPr>
        <p:grpSpPr>
          <a:xfrm>
            <a:off x="3757606" y="1139984"/>
            <a:ext cx="4886359" cy="1856968"/>
            <a:chOff x="3257572" y="2581944"/>
            <a:chExt cx="4886359" cy="2346675"/>
          </a:xfrm>
        </p:grpSpPr>
        <p:sp>
          <p:nvSpPr>
            <p:cNvPr id="21" name="Flèche droite 20"/>
            <p:cNvSpPr/>
            <p:nvPr/>
          </p:nvSpPr>
          <p:spPr>
            <a:xfrm>
              <a:off x="3257572" y="2581944"/>
              <a:ext cx="4886359" cy="2346675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lèche droite 4"/>
            <p:cNvSpPr/>
            <p:nvPr/>
          </p:nvSpPr>
          <p:spPr>
            <a:xfrm>
              <a:off x="3257572" y="2875278"/>
              <a:ext cx="4006356" cy="1760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Updating the GLcropV2 mask  by the more detailed DSS mask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Adapting BIOMA Platform: ( New rules for sowing date, </a:t>
              </a:r>
              <a:r>
                <a:rPr lang="en-US" sz="2000" kern="1200" dirty="0" err="1" smtClean="0"/>
                <a:t>Cropsyst</a:t>
              </a:r>
              <a:r>
                <a:rPr lang="en-US" sz="2000" kern="1200" dirty="0" smtClean="0"/>
                <a:t> outputs, disease modelling ….) 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000" kern="1200" dirty="0" smtClean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200" kern="1200" dirty="0" smtClean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500034" y="1139984"/>
            <a:ext cx="3257572" cy="1856968"/>
            <a:chOff x="0" y="2581944"/>
            <a:chExt cx="3257572" cy="2346675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0" y="2581944"/>
              <a:ext cx="3257572" cy="2346675"/>
            </a:xfrm>
            <a:prstGeom prst="roundRect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114555" y="2696499"/>
              <a:ext cx="3028462" cy="21175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u="sng" kern="1200" dirty="0" smtClean="0">
                  <a:solidFill>
                    <a:schemeClr val="accent1"/>
                  </a:solidFill>
                </a:rPr>
                <a:t>CROP GROWTH MODELING</a:t>
              </a:r>
            </a:p>
          </p:txBody>
        </p:sp>
      </p:grpSp>
      <p:sp>
        <p:nvSpPr>
          <p:cNvPr id="23" name="Titre 1"/>
          <p:cNvSpPr txBox="1">
            <a:spLocks/>
          </p:cNvSpPr>
          <p:nvPr/>
        </p:nvSpPr>
        <p:spPr>
          <a:xfrm>
            <a:off x="2475962" y="71414"/>
            <a:ext cx="6596632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/>
              <a:t>CGMS-MOROCCO :  perspectives 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65756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>
            <a:spLocks noChangeArrowheads="1"/>
          </p:cNvSpPr>
          <p:nvPr/>
        </p:nvSpPr>
        <p:spPr bwMode="auto">
          <a:xfrm>
            <a:off x="3165523" y="2286000"/>
            <a:ext cx="3089179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ar-MA" sz="6600" dirty="0"/>
              <a:t>شكرا</a:t>
            </a:r>
            <a:endParaRPr lang="fr-FR" altLang="ja-JP" sz="6600" dirty="0" smtClean="0"/>
          </a:p>
          <a:p>
            <a:pPr algn="ctr"/>
            <a:r>
              <a:rPr lang="ja-JP" altLang="fr-FR" sz="6600" dirty="0" smtClean="0"/>
              <a:t>謝</a:t>
            </a:r>
            <a:r>
              <a:rPr lang="ja-JP" altLang="fr-FR" sz="6600" dirty="0"/>
              <a:t>謝您</a:t>
            </a:r>
            <a:endParaRPr lang="fr-FR" sz="6600" dirty="0"/>
          </a:p>
          <a:p>
            <a:pPr algn="ctr"/>
            <a:r>
              <a:rPr lang="fr-FR" sz="5400" dirty="0" err="1"/>
              <a:t>Thank</a:t>
            </a:r>
            <a:r>
              <a:rPr lang="fr-FR" sz="5400" dirty="0"/>
              <a:t> </a:t>
            </a:r>
            <a:r>
              <a:rPr lang="fr-FR" sz="5400" dirty="0" err="1"/>
              <a:t>you</a:t>
            </a:r>
            <a:endParaRPr lang="fr-FR" sz="5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1D17-0D64-4143-BAE4-7E49AD4CF626}" type="slidenum">
              <a:rPr lang="fr-FR" smtClean="0">
                <a:solidFill>
                  <a:schemeClr val="tx1"/>
                </a:solidFill>
              </a:rPr>
              <a:t>8</a:t>
            </a:fld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4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311</Words>
  <Application>Microsoft Office PowerPoint</Application>
  <PresentationFormat>Affichage à l'écran (4:3)</PresentationFormat>
  <Paragraphs>60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CGMS-MOROCCO STATUS</vt:lpstr>
      <vt:lpstr>Présentation PowerPoint</vt:lpstr>
      <vt:lpstr>CGMS-MOROCCO :IT Infrastructure </vt:lpstr>
      <vt:lpstr>CGMS-MOROCCO :  INPUTS</vt:lpstr>
      <vt:lpstr>CGMS-MOROCCO :  OUTPUTS</vt:lpstr>
      <vt:lpstr>CGMS-MOROCCO :  perspectives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Riad</dc:creator>
  <cp:lastModifiedBy>Riad</cp:lastModifiedBy>
  <cp:revision>124</cp:revision>
  <dcterms:created xsi:type="dcterms:W3CDTF">2011-10-10T16:25:15Z</dcterms:created>
  <dcterms:modified xsi:type="dcterms:W3CDTF">2014-01-20T16:06:32Z</dcterms:modified>
</cp:coreProperties>
</file>